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0" r:id="rId4"/>
  </p:sldMasterIdLst>
  <p:notesMasterIdLst>
    <p:notesMasterId r:id="rId31"/>
  </p:notesMasterIdLst>
  <p:handoutMasterIdLst>
    <p:handoutMasterId r:id="rId32"/>
  </p:handoutMasterIdLst>
  <p:sldIdLst>
    <p:sldId id="448" r:id="rId5"/>
    <p:sldId id="451" r:id="rId6"/>
    <p:sldId id="469" r:id="rId7"/>
    <p:sldId id="534" r:id="rId8"/>
    <p:sldId id="472" r:id="rId9"/>
    <p:sldId id="545" r:id="rId10"/>
    <p:sldId id="546" r:id="rId11"/>
    <p:sldId id="544" r:id="rId12"/>
    <p:sldId id="548" r:id="rId13"/>
    <p:sldId id="563" r:id="rId14"/>
    <p:sldId id="564" r:id="rId15"/>
    <p:sldId id="549" r:id="rId16"/>
    <p:sldId id="550" r:id="rId17"/>
    <p:sldId id="551" r:id="rId18"/>
    <p:sldId id="553" r:id="rId19"/>
    <p:sldId id="554" r:id="rId20"/>
    <p:sldId id="555" r:id="rId21"/>
    <p:sldId id="556" r:id="rId22"/>
    <p:sldId id="557" r:id="rId23"/>
    <p:sldId id="558" r:id="rId24"/>
    <p:sldId id="559" r:id="rId25"/>
    <p:sldId id="560" r:id="rId26"/>
    <p:sldId id="562" r:id="rId27"/>
    <p:sldId id="542" r:id="rId28"/>
    <p:sldId id="531" r:id="rId29"/>
    <p:sldId id="543" r:id="rId30"/>
  </p:sldIdLst>
  <p:sldSz cx="9144000" cy="5143500" type="screen16x9"/>
  <p:notesSz cx="6858000" cy="9144000"/>
  <p:defaultTextStyle>
    <a:defPPr>
      <a:defRPr lang="en-US"/>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73" userDrawn="1">
          <p15:clr>
            <a:srgbClr val="A4A3A4"/>
          </p15:clr>
        </p15:guide>
        <p15:guide id="2" orient="horz" pos="764" userDrawn="1">
          <p15:clr>
            <a:srgbClr val="A4A3A4"/>
          </p15:clr>
        </p15:guide>
        <p15:guide id="3" orient="horz" pos="3544" userDrawn="1">
          <p15:clr>
            <a:srgbClr val="A4A3A4"/>
          </p15:clr>
        </p15:guide>
        <p15:guide id="4" orient="horz" pos="2159" userDrawn="1">
          <p15:clr>
            <a:srgbClr val="A4A3A4"/>
          </p15:clr>
        </p15:guide>
        <p15:guide id="5" orient="horz" pos="1374" userDrawn="1">
          <p15:clr>
            <a:srgbClr val="A4A3A4"/>
          </p15:clr>
        </p15:guide>
        <p15:guide id="6" orient="horz" pos="3699" userDrawn="1">
          <p15:clr>
            <a:srgbClr val="A4A3A4"/>
          </p15:clr>
        </p15:guide>
        <p15:guide id="7" orient="horz" pos="1151" userDrawn="1">
          <p15:clr>
            <a:srgbClr val="A4A3A4"/>
          </p15:clr>
        </p15:guide>
        <p15:guide id="8" pos="3896" userDrawn="1">
          <p15:clr>
            <a:srgbClr val="A4A3A4"/>
          </p15:clr>
        </p15:guide>
        <p15:guide id="9" pos="521" userDrawn="1">
          <p15:clr>
            <a:srgbClr val="A4A3A4"/>
          </p15:clr>
        </p15:guide>
        <p15:guide id="10" pos="4211" userDrawn="1">
          <p15:clr>
            <a:srgbClr val="A4A3A4"/>
          </p15:clr>
        </p15:guide>
        <p15:guide id="11" pos="7299" userDrawn="1">
          <p15:clr>
            <a:srgbClr val="A4A3A4"/>
          </p15:clr>
        </p15:guide>
        <p15:guide id="12" pos="5316" userDrawn="1">
          <p15:clr>
            <a:srgbClr val="A4A3A4"/>
          </p15:clr>
        </p15:guide>
        <p15:guide id="13" pos="291" userDrawn="1">
          <p15:clr>
            <a:srgbClr val="A4A3A4"/>
          </p15:clr>
        </p15:guide>
        <p15:guide id="14" pos="343" userDrawn="1">
          <p15:clr>
            <a:srgbClr val="A4A3A4"/>
          </p15:clr>
        </p15:guide>
        <p15:guide id="15" pos="6809" userDrawn="1">
          <p15:clr>
            <a:srgbClr val="A4A3A4"/>
          </p15:clr>
        </p15:guide>
        <p15:guide id="16" pos="6888" userDrawn="1">
          <p15:clr>
            <a:srgbClr val="A4A3A4"/>
          </p15:clr>
        </p15:guide>
        <p15:guide id="17" pos="647" userDrawn="1">
          <p15:clr>
            <a:srgbClr val="A4A3A4"/>
          </p15:clr>
        </p15:guide>
        <p15:guide id="18" orient="horz" pos="280">
          <p15:clr>
            <a:srgbClr val="A4A3A4"/>
          </p15:clr>
        </p15:guide>
        <p15:guide id="19" orient="horz" pos="573">
          <p15:clr>
            <a:srgbClr val="A4A3A4"/>
          </p15:clr>
        </p15:guide>
        <p15:guide id="20" orient="horz" pos="2658">
          <p15:clr>
            <a:srgbClr val="A4A3A4"/>
          </p15:clr>
        </p15:guide>
        <p15:guide id="21" orient="horz" pos="1619">
          <p15:clr>
            <a:srgbClr val="A4A3A4"/>
          </p15:clr>
        </p15:guide>
        <p15:guide id="22" orient="horz" pos="1031">
          <p15:clr>
            <a:srgbClr val="A4A3A4"/>
          </p15:clr>
        </p15:guide>
        <p15:guide id="23" orient="horz" pos="2774">
          <p15:clr>
            <a:srgbClr val="A4A3A4"/>
          </p15:clr>
        </p15:guide>
        <p15:guide id="24" orient="horz" pos="863">
          <p15:clr>
            <a:srgbClr val="A4A3A4"/>
          </p15:clr>
        </p15:guide>
        <p15:guide id="25" pos="2922">
          <p15:clr>
            <a:srgbClr val="A4A3A4"/>
          </p15:clr>
        </p15:guide>
        <p15:guide id="26" pos="391">
          <p15:clr>
            <a:srgbClr val="A4A3A4"/>
          </p15:clr>
        </p15:guide>
        <p15:guide id="27" pos="3158">
          <p15:clr>
            <a:srgbClr val="A4A3A4"/>
          </p15:clr>
        </p15:guide>
        <p15:guide id="28" pos="5474">
          <p15:clr>
            <a:srgbClr val="A4A3A4"/>
          </p15:clr>
        </p15:guide>
        <p15:guide id="29" pos="3987">
          <p15:clr>
            <a:srgbClr val="A4A3A4"/>
          </p15:clr>
        </p15:guide>
        <p15:guide id="30" pos="218">
          <p15:clr>
            <a:srgbClr val="A4A3A4"/>
          </p15:clr>
        </p15:guide>
        <p15:guide id="31" pos="257">
          <p15:clr>
            <a:srgbClr val="A4A3A4"/>
          </p15:clr>
        </p15:guide>
        <p15:guide id="32" pos="5107">
          <p15:clr>
            <a:srgbClr val="A4A3A4"/>
          </p15:clr>
        </p15:guide>
        <p15:guide id="33" pos="5166">
          <p15:clr>
            <a:srgbClr val="A4A3A4"/>
          </p15:clr>
        </p15:guide>
        <p15:guide id="34" pos="48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x" initials="A" lastIdx="64" clrIdx="0"/>
  <p:cmAuthor id="2" name="Jillian Baum" initials="" lastIdx="0" clrIdx="1"/>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666666"/>
    <a:srgbClr val="464547"/>
    <a:srgbClr val="B22746"/>
    <a:srgbClr val="A3C644"/>
    <a:srgbClr val="E6E6E6"/>
    <a:srgbClr val="CCCCCC"/>
    <a:srgbClr val="999999"/>
    <a:srgbClr val="2FC2D9"/>
    <a:srgbClr val="1A9CB0"/>
    <a:srgbClr val="44444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06" autoAdjust="0"/>
    <p:restoredTop sz="96005" autoAdjust="0"/>
  </p:normalViewPr>
  <p:slideViewPr>
    <p:cSldViewPr snapToGrid="0">
      <p:cViewPr varScale="1">
        <p:scale>
          <a:sx n="132" d="100"/>
          <a:sy n="132" d="100"/>
        </p:scale>
        <p:origin x="396" y="108"/>
      </p:cViewPr>
      <p:guideLst>
        <p:guide orient="horz" pos="373"/>
        <p:guide orient="horz" pos="764"/>
        <p:guide orient="horz" pos="3544"/>
        <p:guide orient="horz" pos="2159"/>
        <p:guide orient="horz" pos="1374"/>
        <p:guide orient="horz" pos="3699"/>
        <p:guide orient="horz" pos="1151"/>
        <p:guide pos="3896"/>
        <p:guide pos="521"/>
        <p:guide pos="4211"/>
        <p:guide pos="7299"/>
        <p:guide pos="5316"/>
        <p:guide pos="291"/>
        <p:guide pos="343"/>
        <p:guide pos="6809"/>
        <p:guide pos="6888"/>
        <p:guide pos="647"/>
        <p:guide orient="horz" pos="280"/>
        <p:guide orient="horz" pos="573"/>
        <p:guide orient="horz" pos="2658"/>
        <p:guide orient="horz" pos="1619"/>
        <p:guide orient="horz" pos="1031"/>
        <p:guide orient="horz" pos="2774"/>
        <p:guide orient="horz" pos="863"/>
        <p:guide pos="2922"/>
        <p:guide pos="391"/>
        <p:guide pos="3158"/>
        <p:guide pos="5474"/>
        <p:guide pos="3987"/>
        <p:guide pos="218"/>
        <p:guide pos="257"/>
        <p:guide pos="5107"/>
        <p:guide pos="5166"/>
        <p:guide pos="4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4" d="100"/>
        <a:sy n="124"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962AC4-690C-43D5-8EC2-BD2F66284D93}" type="doc">
      <dgm:prSet loTypeId="urn:microsoft.com/office/officeart/2005/8/layout/radial4" loCatId="relationship" qsTypeId="urn:microsoft.com/office/officeart/2005/8/quickstyle/simple1" qsCatId="simple" csTypeId="urn:microsoft.com/office/officeart/2005/8/colors/accent1_5" csCatId="accent1" phldr="1"/>
      <dgm:spPr/>
      <dgm:t>
        <a:bodyPr/>
        <a:lstStyle/>
        <a:p>
          <a:endParaRPr lang="en-US"/>
        </a:p>
      </dgm:t>
    </dgm:pt>
    <dgm:pt modelId="{02808E6C-B0EC-44A1-BC58-1CEA021A93D3}">
      <dgm:prSet phldrT="[Text]">
        <dgm:style>
          <a:lnRef idx="1">
            <a:schemeClr val="dk1"/>
          </a:lnRef>
          <a:fillRef idx="2">
            <a:schemeClr val="dk1"/>
          </a:fillRef>
          <a:effectRef idx="1">
            <a:schemeClr val="dk1"/>
          </a:effectRef>
          <a:fontRef idx="minor">
            <a:schemeClr val="dk1"/>
          </a:fontRef>
        </dgm:style>
      </dgm:prSet>
      <dgm:spPr/>
      <dgm:t>
        <a:bodyPr/>
        <a:lstStyle/>
        <a:p>
          <a:r>
            <a:rPr lang="en-US" dirty="0" smtClean="0"/>
            <a:t>PO</a:t>
          </a:r>
          <a:endParaRPr lang="en-US" dirty="0"/>
        </a:p>
      </dgm:t>
    </dgm:pt>
    <dgm:pt modelId="{F8E418B6-FD8E-4F55-9A06-8E02BA64AEE6}" type="parTrans" cxnId="{FCA43940-6CC1-4A85-ABB8-DF896F61FC93}">
      <dgm:prSet/>
      <dgm:spPr/>
      <dgm:t>
        <a:bodyPr/>
        <a:lstStyle/>
        <a:p>
          <a:endParaRPr lang="en-US"/>
        </a:p>
      </dgm:t>
    </dgm:pt>
    <dgm:pt modelId="{159109E0-6A3C-481A-B6EA-5E3A357EED51}" type="sibTrans" cxnId="{FCA43940-6CC1-4A85-ABB8-DF896F61FC93}">
      <dgm:prSet/>
      <dgm:spPr/>
      <dgm:t>
        <a:bodyPr/>
        <a:lstStyle/>
        <a:p>
          <a:endParaRPr lang="en-US"/>
        </a:p>
      </dgm:t>
    </dgm:pt>
    <dgm:pt modelId="{AD7F0695-32D9-4C10-A6B9-E128F73C5639}">
      <dgm:prSet phldrT="[Text]">
        <dgm:style>
          <a:lnRef idx="1">
            <a:schemeClr val="dk1"/>
          </a:lnRef>
          <a:fillRef idx="2">
            <a:schemeClr val="dk1"/>
          </a:fillRef>
          <a:effectRef idx="1">
            <a:schemeClr val="dk1"/>
          </a:effectRef>
          <a:fontRef idx="minor">
            <a:schemeClr val="dk1"/>
          </a:fontRef>
        </dgm:style>
      </dgm:prSet>
      <dgm:spPr/>
      <dgm:t>
        <a:bodyPr/>
        <a:lstStyle/>
        <a:p>
          <a:r>
            <a:rPr lang="en-US" dirty="0" smtClean="0"/>
            <a:t>Page Class (Screen)</a:t>
          </a:r>
          <a:endParaRPr lang="en-US" dirty="0"/>
        </a:p>
      </dgm:t>
    </dgm:pt>
    <dgm:pt modelId="{4FA78433-B97E-46A1-9F84-049AFF898DE9}" type="parTrans" cxnId="{20DD83FE-758A-414A-9271-2D498A2BEA60}">
      <dgm:prSet>
        <dgm:style>
          <a:lnRef idx="1">
            <a:schemeClr val="dk1"/>
          </a:lnRef>
          <a:fillRef idx="2">
            <a:schemeClr val="dk1"/>
          </a:fillRef>
          <a:effectRef idx="1">
            <a:schemeClr val="dk1"/>
          </a:effectRef>
          <a:fontRef idx="minor">
            <a:schemeClr val="dk1"/>
          </a:fontRef>
        </dgm:style>
      </dgm:prSet>
      <dgm:spPr/>
      <dgm:t>
        <a:bodyPr/>
        <a:lstStyle/>
        <a:p>
          <a:endParaRPr lang="en-US"/>
        </a:p>
      </dgm:t>
    </dgm:pt>
    <dgm:pt modelId="{A0C6AA75-67C7-42D3-8475-7A2E688A6696}" type="sibTrans" cxnId="{20DD83FE-758A-414A-9271-2D498A2BEA60}">
      <dgm:prSet/>
      <dgm:spPr/>
      <dgm:t>
        <a:bodyPr/>
        <a:lstStyle/>
        <a:p>
          <a:endParaRPr lang="en-US"/>
        </a:p>
      </dgm:t>
    </dgm:pt>
    <dgm:pt modelId="{F2755281-7AF2-47CC-9805-2754AE536ECC}">
      <dgm:prSet phldrT="[Text]">
        <dgm:style>
          <a:lnRef idx="1">
            <a:schemeClr val="dk1"/>
          </a:lnRef>
          <a:fillRef idx="2">
            <a:schemeClr val="dk1"/>
          </a:fillRef>
          <a:effectRef idx="1">
            <a:schemeClr val="dk1"/>
          </a:effectRef>
          <a:fontRef idx="minor">
            <a:schemeClr val="dk1"/>
          </a:fontRef>
        </dgm:style>
      </dgm:prSet>
      <dgm:spPr/>
      <dgm:t>
        <a:bodyPr/>
        <a:lstStyle/>
        <a:p>
          <a:r>
            <a:rPr lang="en-US" dirty="0" err="1" smtClean="0"/>
            <a:t>WebElements</a:t>
          </a:r>
          <a:endParaRPr lang="en-US" dirty="0"/>
        </a:p>
      </dgm:t>
    </dgm:pt>
    <dgm:pt modelId="{EBCCE685-EB23-4CF5-9F4B-16A29BE7F9E5}" type="parTrans" cxnId="{0554556D-DAD2-4CC7-8313-691C285263A5}">
      <dgm:prSet>
        <dgm:style>
          <a:lnRef idx="1">
            <a:schemeClr val="dk1"/>
          </a:lnRef>
          <a:fillRef idx="2">
            <a:schemeClr val="dk1"/>
          </a:fillRef>
          <a:effectRef idx="1">
            <a:schemeClr val="dk1"/>
          </a:effectRef>
          <a:fontRef idx="minor">
            <a:schemeClr val="dk1"/>
          </a:fontRef>
        </dgm:style>
      </dgm:prSet>
      <dgm:spPr/>
      <dgm:t>
        <a:bodyPr/>
        <a:lstStyle/>
        <a:p>
          <a:endParaRPr lang="en-US"/>
        </a:p>
      </dgm:t>
    </dgm:pt>
    <dgm:pt modelId="{9B079DC4-3731-459D-B243-49C34A13154F}" type="sibTrans" cxnId="{0554556D-DAD2-4CC7-8313-691C285263A5}">
      <dgm:prSet/>
      <dgm:spPr/>
      <dgm:t>
        <a:bodyPr/>
        <a:lstStyle/>
        <a:p>
          <a:endParaRPr lang="en-US"/>
        </a:p>
      </dgm:t>
    </dgm:pt>
    <dgm:pt modelId="{1DBBB804-73D2-484F-A492-21BCB5FF5BB0}">
      <dgm:prSet phldrT="[Text]">
        <dgm:style>
          <a:lnRef idx="1">
            <a:schemeClr val="dk1"/>
          </a:lnRef>
          <a:fillRef idx="2">
            <a:schemeClr val="dk1"/>
          </a:fillRef>
          <a:effectRef idx="1">
            <a:schemeClr val="dk1"/>
          </a:effectRef>
          <a:fontRef idx="minor">
            <a:schemeClr val="dk1"/>
          </a:fontRef>
        </dgm:style>
      </dgm:prSet>
      <dgm:spPr/>
      <dgm:t>
        <a:bodyPr/>
        <a:lstStyle/>
        <a:p>
          <a:r>
            <a:rPr lang="en-US" dirty="0" smtClean="0"/>
            <a:t>Methods</a:t>
          </a:r>
          <a:endParaRPr lang="en-US" dirty="0"/>
        </a:p>
      </dgm:t>
    </dgm:pt>
    <dgm:pt modelId="{2B9A351A-DA7A-4809-89CF-FE4B0BF44AB7}" type="parTrans" cxnId="{F1C6F399-D7B6-4AAA-A574-18BFBAA31844}">
      <dgm:prSet>
        <dgm:style>
          <a:lnRef idx="1">
            <a:schemeClr val="dk1"/>
          </a:lnRef>
          <a:fillRef idx="2">
            <a:schemeClr val="dk1"/>
          </a:fillRef>
          <a:effectRef idx="1">
            <a:schemeClr val="dk1"/>
          </a:effectRef>
          <a:fontRef idx="minor">
            <a:schemeClr val="dk1"/>
          </a:fontRef>
        </dgm:style>
      </dgm:prSet>
      <dgm:spPr/>
      <dgm:t>
        <a:bodyPr/>
        <a:lstStyle/>
        <a:p>
          <a:endParaRPr lang="en-US"/>
        </a:p>
      </dgm:t>
    </dgm:pt>
    <dgm:pt modelId="{70059127-5018-4BE4-A4CA-BB85147B4F62}" type="sibTrans" cxnId="{F1C6F399-D7B6-4AAA-A574-18BFBAA31844}">
      <dgm:prSet/>
      <dgm:spPr/>
      <dgm:t>
        <a:bodyPr/>
        <a:lstStyle/>
        <a:p>
          <a:endParaRPr lang="en-US"/>
        </a:p>
      </dgm:t>
    </dgm:pt>
    <dgm:pt modelId="{2278F68F-FCA9-4FA5-B656-826FE232C9B9}" type="pres">
      <dgm:prSet presAssocID="{55962AC4-690C-43D5-8EC2-BD2F66284D93}" presName="cycle" presStyleCnt="0">
        <dgm:presLayoutVars>
          <dgm:chMax val="1"/>
          <dgm:dir/>
          <dgm:animLvl val="ctr"/>
          <dgm:resizeHandles val="exact"/>
        </dgm:presLayoutVars>
      </dgm:prSet>
      <dgm:spPr/>
      <dgm:t>
        <a:bodyPr/>
        <a:lstStyle/>
        <a:p>
          <a:endParaRPr lang="en-US"/>
        </a:p>
      </dgm:t>
    </dgm:pt>
    <dgm:pt modelId="{092CEDF4-0CF0-4261-B5CB-50FB9A8059DC}" type="pres">
      <dgm:prSet presAssocID="{02808E6C-B0EC-44A1-BC58-1CEA021A93D3}" presName="centerShape" presStyleLbl="node0" presStyleIdx="0" presStyleCnt="1"/>
      <dgm:spPr/>
      <dgm:t>
        <a:bodyPr/>
        <a:lstStyle/>
        <a:p>
          <a:endParaRPr lang="en-US"/>
        </a:p>
      </dgm:t>
    </dgm:pt>
    <dgm:pt modelId="{FD251CC2-0436-43F8-9F8B-7B2C003BC43B}" type="pres">
      <dgm:prSet presAssocID="{4FA78433-B97E-46A1-9F84-049AFF898DE9}" presName="parTrans" presStyleLbl="bgSibTrans2D1" presStyleIdx="0" presStyleCnt="3" custScaleX="34320" custLinFactNeighborX="28092" custLinFactNeighborY="77679"/>
      <dgm:spPr/>
      <dgm:t>
        <a:bodyPr/>
        <a:lstStyle/>
        <a:p>
          <a:endParaRPr lang="en-US"/>
        </a:p>
      </dgm:t>
    </dgm:pt>
    <dgm:pt modelId="{4BCD34CC-8A18-43F0-92A0-1774DDDBDB83}" type="pres">
      <dgm:prSet presAssocID="{AD7F0695-32D9-4C10-A6B9-E128F73C5639}" presName="node" presStyleLbl="node1" presStyleIdx="0" presStyleCnt="3" custRadScaleRad="111047" custRadScaleInc="-2284">
        <dgm:presLayoutVars>
          <dgm:bulletEnabled val="1"/>
        </dgm:presLayoutVars>
      </dgm:prSet>
      <dgm:spPr/>
      <dgm:t>
        <a:bodyPr/>
        <a:lstStyle/>
        <a:p>
          <a:endParaRPr lang="en-US"/>
        </a:p>
      </dgm:t>
    </dgm:pt>
    <dgm:pt modelId="{D15E0E6D-C054-479A-BA30-26D50D0F1D61}" type="pres">
      <dgm:prSet presAssocID="{EBCCE685-EB23-4CF5-9F4B-16A29BE7F9E5}" presName="parTrans" presStyleLbl="bgSibTrans2D1" presStyleIdx="1" presStyleCnt="3" custScaleX="46217" custScaleY="108468" custLinFactNeighborX="437" custLinFactNeighborY="78966" custRadScaleRad="0"/>
      <dgm:spPr/>
      <dgm:t>
        <a:bodyPr/>
        <a:lstStyle/>
        <a:p>
          <a:endParaRPr lang="en-US"/>
        </a:p>
      </dgm:t>
    </dgm:pt>
    <dgm:pt modelId="{CDEFC3C0-B1C0-4815-AC55-308B9D725390}" type="pres">
      <dgm:prSet presAssocID="{F2755281-7AF2-47CC-9805-2754AE536ECC}" presName="node" presStyleLbl="node1" presStyleIdx="1" presStyleCnt="3" custRadScaleRad="98185" custRadScaleInc="2404">
        <dgm:presLayoutVars>
          <dgm:bulletEnabled val="1"/>
        </dgm:presLayoutVars>
      </dgm:prSet>
      <dgm:spPr/>
      <dgm:t>
        <a:bodyPr/>
        <a:lstStyle/>
        <a:p>
          <a:endParaRPr lang="en-US"/>
        </a:p>
      </dgm:t>
    </dgm:pt>
    <dgm:pt modelId="{45AC362F-A398-4400-A52A-765CA11C9CA1}" type="pres">
      <dgm:prSet presAssocID="{2B9A351A-DA7A-4809-89CF-FE4B0BF44AB7}" presName="parTrans" presStyleLbl="bgSibTrans2D1" presStyleIdx="2" presStyleCnt="3" custScaleX="32753" custLinFactNeighborX="-26630" custLinFactNeighborY="78078"/>
      <dgm:spPr/>
      <dgm:t>
        <a:bodyPr/>
        <a:lstStyle/>
        <a:p>
          <a:endParaRPr lang="en-US"/>
        </a:p>
      </dgm:t>
    </dgm:pt>
    <dgm:pt modelId="{740C9898-9BD0-4589-8E15-5D8AB1CEC753}" type="pres">
      <dgm:prSet presAssocID="{1DBBB804-73D2-484F-A492-21BCB5FF5BB0}" presName="node" presStyleLbl="node1" presStyleIdx="2" presStyleCnt="3" custRadScaleRad="109412" custRadScaleInc="-269">
        <dgm:presLayoutVars>
          <dgm:bulletEnabled val="1"/>
        </dgm:presLayoutVars>
      </dgm:prSet>
      <dgm:spPr/>
      <dgm:t>
        <a:bodyPr/>
        <a:lstStyle/>
        <a:p>
          <a:endParaRPr lang="en-US"/>
        </a:p>
      </dgm:t>
    </dgm:pt>
  </dgm:ptLst>
  <dgm:cxnLst>
    <dgm:cxn modelId="{5592E557-16BA-42C2-806B-C30F21DF3EBC}" type="presOf" srcId="{EBCCE685-EB23-4CF5-9F4B-16A29BE7F9E5}" destId="{D15E0E6D-C054-479A-BA30-26D50D0F1D61}" srcOrd="0" destOrd="0" presId="urn:microsoft.com/office/officeart/2005/8/layout/radial4"/>
    <dgm:cxn modelId="{FCA43940-6CC1-4A85-ABB8-DF896F61FC93}" srcId="{55962AC4-690C-43D5-8EC2-BD2F66284D93}" destId="{02808E6C-B0EC-44A1-BC58-1CEA021A93D3}" srcOrd="0" destOrd="0" parTransId="{F8E418B6-FD8E-4F55-9A06-8E02BA64AEE6}" sibTransId="{159109E0-6A3C-481A-B6EA-5E3A357EED51}"/>
    <dgm:cxn modelId="{907C91BB-7877-436C-9B75-42F94AA08255}" type="presOf" srcId="{55962AC4-690C-43D5-8EC2-BD2F66284D93}" destId="{2278F68F-FCA9-4FA5-B656-826FE232C9B9}" srcOrd="0" destOrd="0" presId="urn:microsoft.com/office/officeart/2005/8/layout/radial4"/>
    <dgm:cxn modelId="{AE36427A-E219-4256-B82B-B8AE4E4DDFA0}" type="presOf" srcId="{02808E6C-B0EC-44A1-BC58-1CEA021A93D3}" destId="{092CEDF4-0CF0-4261-B5CB-50FB9A8059DC}" srcOrd="0" destOrd="0" presId="urn:microsoft.com/office/officeart/2005/8/layout/radial4"/>
    <dgm:cxn modelId="{20DD83FE-758A-414A-9271-2D498A2BEA60}" srcId="{02808E6C-B0EC-44A1-BC58-1CEA021A93D3}" destId="{AD7F0695-32D9-4C10-A6B9-E128F73C5639}" srcOrd="0" destOrd="0" parTransId="{4FA78433-B97E-46A1-9F84-049AFF898DE9}" sibTransId="{A0C6AA75-67C7-42D3-8475-7A2E688A6696}"/>
    <dgm:cxn modelId="{D996CC10-060B-46E7-9C0D-F5154CBCB15D}" type="presOf" srcId="{1DBBB804-73D2-484F-A492-21BCB5FF5BB0}" destId="{740C9898-9BD0-4589-8E15-5D8AB1CEC753}" srcOrd="0" destOrd="0" presId="urn:microsoft.com/office/officeart/2005/8/layout/radial4"/>
    <dgm:cxn modelId="{0554556D-DAD2-4CC7-8313-691C285263A5}" srcId="{02808E6C-B0EC-44A1-BC58-1CEA021A93D3}" destId="{F2755281-7AF2-47CC-9805-2754AE536ECC}" srcOrd="1" destOrd="0" parTransId="{EBCCE685-EB23-4CF5-9F4B-16A29BE7F9E5}" sibTransId="{9B079DC4-3731-459D-B243-49C34A13154F}"/>
    <dgm:cxn modelId="{A361F406-BB94-40E0-A8FC-A7EBCA7E5001}" type="presOf" srcId="{AD7F0695-32D9-4C10-A6B9-E128F73C5639}" destId="{4BCD34CC-8A18-43F0-92A0-1774DDDBDB83}" srcOrd="0" destOrd="0" presId="urn:microsoft.com/office/officeart/2005/8/layout/radial4"/>
    <dgm:cxn modelId="{C0C28B72-2AC9-4EDF-9772-B92C52A7E05C}" type="presOf" srcId="{2B9A351A-DA7A-4809-89CF-FE4B0BF44AB7}" destId="{45AC362F-A398-4400-A52A-765CA11C9CA1}" srcOrd="0" destOrd="0" presId="urn:microsoft.com/office/officeart/2005/8/layout/radial4"/>
    <dgm:cxn modelId="{2BA2DCA0-2DE0-4AAE-BE4F-C2BD98A82475}" type="presOf" srcId="{F2755281-7AF2-47CC-9805-2754AE536ECC}" destId="{CDEFC3C0-B1C0-4815-AC55-308B9D725390}" srcOrd="0" destOrd="0" presId="urn:microsoft.com/office/officeart/2005/8/layout/radial4"/>
    <dgm:cxn modelId="{AFBD0DB6-9722-4B6D-898E-6BF4FBD1A6A5}" type="presOf" srcId="{4FA78433-B97E-46A1-9F84-049AFF898DE9}" destId="{FD251CC2-0436-43F8-9F8B-7B2C003BC43B}" srcOrd="0" destOrd="0" presId="urn:microsoft.com/office/officeart/2005/8/layout/radial4"/>
    <dgm:cxn modelId="{F1C6F399-D7B6-4AAA-A574-18BFBAA31844}" srcId="{02808E6C-B0EC-44A1-BC58-1CEA021A93D3}" destId="{1DBBB804-73D2-484F-A492-21BCB5FF5BB0}" srcOrd="2" destOrd="0" parTransId="{2B9A351A-DA7A-4809-89CF-FE4B0BF44AB7}" sibTransId="{70059127-5018-4BE4-A4CA-BB85147B4F62}"/>
    <dgm:cxn modelId="{815935F4-7628-4D88-AAE8-37A2AC2198FE}" type="presParOf" srcId="{2278F68F-FCA9-4FA5-B656-826FE232C9B9}" destId="{092CEDF4-0CF0-4261-B5CB-50FB9A8059DC}" srcOrd="0" destOrd="0" presId="urn:microsoft.com/office/officeart/2005/8/layout/radial4"/>
    <dgm:cxn modelId="{23DE1E4D-9C03-4EBF-ABAF-4EBB9603F0AD}" type="presParOf" srcId="{2278F68F-FCA9-4FA5-B656-826FE232C9B9}" destId="{FD251CC2-0436-43F8-9F8B-7B2C003BC43B}" srcOrd="1" destOrd="0" presId="urn:microsoft.com/office/officeart/2005/8/layout/radial4"/>
    <dgm:cxn modelId="{1FA89FDE-8A04-48BD-B112-F9A5609040AE}" type="presParOf" srcId="{2278F68F-FCA9-4FA5-B656-826FE232C9B9}" destId="{4BCD34CC-8A18-43F0-92A0-1774DDDBDB83}" srcOrd="2" destOrd="0" presId="urn:microsoft.com/office/officeart/2005/8/layout/radial4"/>
    <dgm:cxn modelId="{6727A874-FF70-4C9B-9DF6-2E1FA6322312}" type="presParOf" srcId="{2278F68F-FCA9-4FA5-B656-826FE232C9B9}" destId="{D15E0E6D-C054-479A-BA30-26D50D0F1D61}" srcOrd="3" destOrd="0" presId="urn:microsoft.com/office/officeart/2005/8/layout/radial4"/>
    <dgm:cxn modelId="{871F760A-EFEF-4A5C-8635-510222F1AE25}" type="presParOf" srcId="{2278F68F-FCA9-4FA5-B656-826FE232C9B9}" destId="{CDEFC3C0-B1C0-4815-AC55-308B9D725390}" srcOrd="4" destOrd="0" presId="urn:microsoft.com/office/officeart/2005/8/layout/radial4"/>
    <dgm:cxn modelId="{D467B2A1-03BA-49AF-9B23-20A35774514D}" type="presParOf" srcId="{2278F68F-FCA9-4FA5-B656-826FE232C9B9}" destId="{45AC362F-A398-4400-A52A-765CA11C9CA1}" srcOrd="5" destOrd="0" presId="urn:microsoft.com/office/officeart/2005/8/layout/radial4"/>
    <dgm:cxn modelId="{BFC574A3-4F8D-4D70-B529-7B4F93261C7C}" type="presParOf" srcId="{2278F68F-FCA9-4FA5-B656-826FE232C9B9}" destId="{740C9898-9BD0-4589-8E15-5D8AB1CEC753}" srcOrd="6" destOrd="0" presId="urn:microsoft.com/office/officeart/2005/8/layout/radial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2CEDF4-0CF0-4261-B5CB-50FB9A8059DC}">
      <dsp:nvSpPr>
        <dsp:cNvPr id="0" name=""/>
        <dsp:cNvSpPr/>
      </dsp:nvSpPr>
      <dsp:spPr>
        <a:xfrm>
          <a:off x="3640289" y="1331325"/>
          <a:ext cx="1118354" cy="1118354"/>
        </a:xfrm>
        <a:prstGeom prst="ellipse">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txBody>
        <a:bodyPr spcFirstLastPara="0" vert="horz" wrap="square" lIns="29210" tIns="29210" rIns="29210" bIns="29210" numCol="1" spcCol="1270" anchor="ctr" anchorCtr="0">
          <a:noAutofit/>
        </a:bodyPr>
        <a:lstStyle/>
        <a:p>
          <a:pPr lvl="0" algn="ctr" defTabSz="2044700">
            <a:lnSpc>
              <a:spcPct val="90000"/>
            </a:lnSpc>
            <a:spcBef>
              <a:spcPct val="0"/>
            </a:spcBef>
            <a:spcAft>
              <a:spcPct val="35000"/>
            </a:spcAft>
          </a:pPr>
          <a:r>
            <a:rPr lang="en-US" sz="4600" kern="1200" dirty="0" smtClean="0"/>
            <a:t>PO</a:t>
          </a:r>
          <a:endParaRPr lang="en-US" sz="4600" kern="1200" dirty="0"/>
        </a:p>
      </dsp:txBody>
      <dsp:txXfrm>
        <a:off x="3804068" y="1495104"/>
        <a:ext cx="790796" cy="790796"/>
      </dsp:txXfrm>
    </dsp:sp>
    <dsp:sp modelId="{FD251CC2-0436-43F8-9F8B-7B2C003BC43B}">
      <dsp:nvSpPr>
        <dsp:cNvPr id="0" name=""/>
        <dsp:cNvSpPr/>
      </dsp:nvSpPr>
      <dsp:spPr>
        <a:xfrm rot="12817776">
          <a:off x="3375046" y="1356963"/>
          <a:ext cx="346455" cy="318730"/>
        </a:xfrm>
        <a:prstGeom prst="leftArrow">
          <a:avLst>
            <a:gd name="adj1" fmla="val 60000"/>
            <a:gd name="adj2" fmla="val 50000"/>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sp>
    <dsp:sp modelId="{4BCD34CC-8A18-43F0-92A0-1774DDDBDB83}">
      <dsp:nvSpPr>
        <dsp:cNvPr id="0" name=""/>
        <dsp:cNvSpPr/>
      </dsp:nvSpPr>
      <dsp:spPr>
        <a:xfrm>
          <a:off x="2313205" y="564229"/>
          <a:ext cx="1062436" cy="849949"/>
        </a:xfrm>
        <a:prstGeom prst="roundRect">
          <a:avLst>
            <a:gd name="adj" fmla="val 10000"/>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txBody>
        <a:bodyPr spcFirstLastPara="0" vert="horz" wrap="square" lIns="22860" tIns="22860" rIns="22860" bIns="22860" numCol="1" spcCol="1270" anchor="ctr" anchorCtr="0">
          <a:noAutofit/>
        </a:bodyPr>
        <a:lstStyle/>
        <a:p>
          <a:pPr lvl="0" algn="ctr" defTabSz="533400">
            <a:lnSpc>
              <a:spcPct val="90000"/>
            </a:lnSpc>
            <a:spcBef>
              <a:spcPct val="0"/>
            </a:spcBef>
            <a:spcAft>
              <a:spcPct val="35000"/>
            </a:spcAft>
          </a:pPr>
          <a:r>
            <a:rPr lang="en-US" sz="1200" kern="1200" dirty="0" smtClean="0"/>
            <a:t>Page Class (Screen)</a:t>
          </a:r>
          <a:endParaRPr lang="en-US" sz="1200" kern="1200" dirty="0"/>
        </a:p>
      </dsp:txBody>
      <dsp:txXfrm>
        <a:off x="2338099" y="589123"/>
        <a:ext cx="1012648" cy="800161"/>
      </dsp:txXfrm>
    </dsp:sp>
    <dsp:sp modelId="{D15E0E6D-C054-479A-BA30-26D50D0F1D61}">
      <dsp:nvSpPr>
        <dsp:cNvPr id="0" name=""/>
        <dsp:cNvSpPr/>
      </dsp:nvSpPr>
      <dsp:spPr>
        <a:xfrm rot="16286544">
          <a:off x="4036742" y="946413"/>
          <a:ext cx="384228" cy="345721"/>
        </a:xfrm>
        <a:prstGeom prst="leftArrow">
          <a:avLst>
            <a:gd name="adj1" fmla="val 60000"/>
            <a:gd name="adj2" fmla="val 50000"/>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sp>
    <dsp:sp modelId="{CDEFC3C0-B1C0-4815-AC55-308B9D725390}">
      <dsp:nvSpPr>
        <dsp:cNvPr id="0" name=""/>
        <dsp:cNvSpPr/>
      </dsp:nvSpPr>
      <dsp:spPr>
        <a:xfrm>
          <a:off x="3704468" y="27063"/>
          <a:ext cx="1062436" cy="849949"/>
        </a:xfrm>
        <a:prstGeom prst="roundRect">
          <a:avLst>
            <a:gd name="adj" fmla="val 10000"/>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txBody>
        <a:bodyPr spcFirstLastPara="0" vert="horz" wrap="square" lIns="22860" tIns="22860" rIns="22860" bIns="22860" numCol="1" spcCol="1270" anchor="ctr" anchorCtr="0">
          <a:noAutofit/>
        </a:bodyPr>
        <a:lstStyle/>
        <a:p>
          <a:pPr lvl="0" algn="ctr" defTabSz="533400">
            <a:lnSpc>
              <a:spcPct val="90000"/>
            </a:lnSpc>
            <a:spcBef>
              <a:spcPct val="0"/>
            </a:spcBef>
            <a:spcAft>
              <a:spcPct val="35000"/>
            </a:spcAft>
          </a:pPr>
          <a:r>
            <a:rPr lang="en-US" sz="1200" kern="1200" dirty="0" err="1" smtClean="0"/>
            <a:t>WebElements</a:t>
          </a:r>
          <a:endParaRPr lang="en-US" sz="1200" kern="1200" dirty="0"/>
        </a:p>
      </dsp:txBody>
      <dsp:txXfrm>
        <a:off x="3729362" y="51957"/>
        <a:ext cx="1012648" cy="800161"/>
      </dsp:txXfrm>
    </dsp:sp>
    <dsp:sp modelId="{45AC362F-A398-4400-A52A-765CA11C9CA1}">
      <dsp:nvSpPr>
        <dsp:cNvPr id="0" name=""/>
        <dsp:cNvSpPr/>
      </dsp:nvSpPr>
      <dsp:spPr>
        <a:xfrm rot="19490316">
          <a:off x="4682549" y="1340747"/>
          <a:ext cx="323220" cy="318730"/>
        </a:xfrm>
        <a:prstGeom prst="leftArrow">
          <a:avLst>
            <a:gd name="adj1" fmla="val 60000"/>
            <a:gd name="adj2" fmla="val 50000"/>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sp>
    <dsp:sp modelId="{740C9898-9BD0-4589-8E15-5D8AB1CEC753}">
      <dsp:nvSpPr>
        <dsp:cNvPr id="0" name=""/>
        <dsp:cNvSpPr/>
      </dsp:nvSpPr>
      <dsp:spPr>
        <a:xfrm>
          <a:off x="4979124" y="542128"/>
          <a:ext cx="1062436" cy="849949"/>
        </a:xfrm>
        <a:prstGeom prst="roundRect">
          <a:avLst>
            <a:gd name="adj" fmla="val 10000"/>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txBody>
        <a:bodyPr spcFirstLastPara="0" vert="horz" wrap="square" lIns="22860" tIns="22860" rIns="22860" bIns="22860" numCol="1" spcCol="1270" anchor="ctr" anchorCtr="0">
          <a:noAutofit/>
        </a:bodyPr>
        <a:lstStyle/>
        <a:p>
          <a:pPr lvl="0" algn="ctr" defTabSz="533400">
            <a:lnSpc>
              <a:spcPct val="90000"/>
            </a:lnSpc>
            <a:spcBef>
              <a:spcPct val="0"/>
            </a:spcBef>
            <a:spcAft>
              <a:spcPct val="35000"/>
            </a:spcAft>
          </a:pPr>
          <a:r>
            <a:rPr lang="en-US" sz="1200" kern="1200" dirty="0" smtClean="0"/>
            <a:t>Methods</a:t>
          </a:r>
          <a:endParaRPr lang="en-US" sz="1200" kern="1200" dirty="0"/>
        </a:p>
      </dsp:txBody>
      <dsp:txXfrm>
        <a:off x="5004018" y="567022"/>
        <a:ext cx="1012648" cy="800161"/>
      </dsp:txXfrm>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24.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F5E9BF7-95E4-A242-BA1D-05FDCF603BE6}" type="datetime1">
              <a:rPr lang="en-US" smtClean="0"/>
              <a:t>02/20/2016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DDC95D-4A3A-7D4E-AF7C-745F2732B14A}" type="slidenum">
              <a:rPr lang="en-US" smtClean="0"/>
              <a:t>‹#›</a:t>
            </a:fld>
            <a:endParaRPr lang="en-US"/>
          </a:p>
        </p:txBody>
      </p:sp>
    </p:spTree>
    <p:extLst>
      <p:ext uri="{BB962C8B-B14F-4D97-AF65-F5344CB8AC3E}">
        <p14:creationId xmlns:p14="http://schemas.microsoft.com/office/powerpoint/2010/main" val="307864561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eg>
</file>

<file path=ppt/media/image12.jpeg>
</file>

<file path=ppt/media/image13.jpeg>
</file>

<file path=ppt/media/image14.png>
</file>

<file path=ppt/media/image15.png>
</file>

<file path=ppt/media/image16.png>
</file>

<file path=ppt/media/image17.jpeg>
</file>

<file path=ppt/media/image18.png>
</file>

<file path=ppt/media/image19.png>
</file>

<file path=ppt/media/image20.png>
</file>

<file path=ppt/media/image21.png>
</file>

<file path=ppt/media/image22.png>
</file>

<file path=ppt/media/image23.jpeg>
</file>

<file path=ppt/media/image24.png>
</file>

<file path=ppt/media/image25.jpeg>
</file>

<file path=ppt/media/image3.jpe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65DBCB1-0306-AD41-9452-11E7C08D5C04}" type="datetime1">
              <a:rPr lang="en-US" smtClean="0"/>
              <a:t>02/20/2016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E90029-A909-AD4E-9775-A0D64990AD22}" type="slidenum">
              <a:rPr lang="en-US" smtClean="0"/>
              <a:t>‹#›</a:t>
            </a:fld>
            <a:endParaRPr lang="en-US"/>
          </a:p>
        </p:txBody>
      </p:sp>
    </p:spTree>
    <p:extLst>
      <p:ext uri="{BB962C8B-B14F-4D97-AF65-F5344CB8AC3E}">
        <p14:creationId xmlns:p14="http://schemas.microsoft.com/office/powerpoint/2010/main" val="518720818"/>
      </p:ext>
    </p:extLst>
  </p:cSld>
  <p:clrMap bg1="lt1" tx1="dk1" bg2="lt2" tx2="dk2" accent1="accent1" accent2="accent2" accent3="accent3" accent4="accent4" accent5="accent5" accent6="accent6" hlink="hlink" folHlink="folHlink"/>
  <p:hf hdr="0" ftr="0" dt="0"/>
  <p:notesStyle>
    <a:lvl1pPr marL="0" algn="l" defTabSz="342900" rtl="0" eaLnBrk="1" latinLnBrk="0" hangingPunct="1">
      <a:defRPr sz="900" kern="1200">
        <a:solidFill>
          <a:schemeClr val="tx1"/>
        </a:solidFill>
        <a:latin typeface="+mn-lt"/>
        <a:ea typeface="+mn-ea"/>
        <a:cs typeface="+mn-cs"/>
      </a:defRPr>
    </a:lvl1pPr>
    <a:lvl2pPr marL="342900" algn="l" defTabSz="342900" rtl="0" eaLnBrk="1" latinLnBrk="0" hangingPunct="1">
      <a:defRPr sz="900" kern="1200">
        <a:solidFill>
          <a:schemeClr val="tx1"/>
        </a:solidFill>
        <a:latin typeface="+mn-lt"/>
        <a:ea typeface="+mn-ea"/>
        <a:cs typeface="+mn-cs"/>
      </a:defRPr>
    </a:lvl2pPr>
    <a:lvl3pPr marL="685800" algn="l" defTabSz="342900" rtl="0" eaLnBrk="1" latinLnBrk="0" hangingPunct="1">
      <a:defRPr sz="900" kern="1200">
        <a:solidFill>
          <a:schemeClr val="tx1"/>
        </a:solidFill>
        <a:latin typeface="+mn-lt"/>
        <a:ea typeface="+mn-ea"/>
        <a:cs typeface="+mn-cs"/>
      </a:defRPr>
    </a:lvl3pPr>
    <a:lvl4pPr marL="1028700" algn="l" defTabSz="342900" rtl="0" eaLnBrk="1" latinLnBrk="0" hangingPunct="1">
      <a:defRPr sz="900" kern="1200">
        <a:solidFill>
          <a:schemeClr val="tx1"/>
        </a:solidFill>
        <a:latin typeface="+mn-lt"/>
        <a:ea typeface="+mn-ea"/>
        <a:cs typeface="+mn-cs"/>
      </a:defRPr>
    </a:lvl4pPr>
    <a:lvl5pPr marL="1371600" algn="l" defTabSz="342900" rtl="0" eaLnBrk="1" latinLnBrk="0" hangingPunct="1">
      <a:defRPr sz="900" kern="1200">
        <a:solidFill>
          <a:schemeClr val="tx1"/>
        </a:solidFill>
        <a:latin typeface="+mn-lt"/>
        <a:ea typeface="+mn-ea"/>
        <a:cs typeface="+mn-cs"/>
      </a:defRPr>
    </a:lvl5pPr>
    <a:lvl6pPr marL="1714500" algn="l" defTabSz="342900" rtl="0" eaLnBrk="1" latinLnBrk="0" hangingPunct="1">
      <a:defRPr sz="900" kern="1200">
        <a:solidFill>
          <a:schemeClr val="tx1"/>
        </a:solidFill>
        <a:latin typeface="+mn-lt"/>
        <a:ea typeface="+mn-ea"/>
        <a:cs typeface="+mn-cs"/>
      </a:defRPr>
    </a:lvl6pPr>
    <a:lvl7pPr marL="2057400" algn="l" defTabSz="342900" rtl="0" eaLnBrk="1" latinLnBrk="0" hangingPunct="1">
      <a:defRPr sz="900" kern="1200">
        <a:solidFill>
          <a:schemeClr val="tx1"/>
        </a:solidFill>
        <a:latin typeface="+mn-lt"/>
        <a:ea typeface="+mn-ea"/>
        <a:cs typeface="+mn-cs"/>
      </a:defRPr>
    </a:lvl7pPr>
    <a:lvl8pPr marL="2400300" algn="l" defTabSz="342900" rtl="0" eaLnBrk="1" latinLnBrk="0" hangingPunct="1">
      <a:defRPr sz="900" kern="1200">
        <a:solidFill>
          <a:schemeClr val="tx1"/>
        </a:solidFill>
        <a:latin typeface="+mn-lt"/>
        <a:ea typeface="+mn-ea"/>
        <a:cs typeface="+mn-cs"/>
      </a:defRPr>
    </a:lvl8pPr>
    <a:lvl9pPr marL="2743200" algn="l" defTabSz="3429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33DD1DE-F21B-4FE9-B997-0E8DA21EE8F7}" type="slidenum">
              <a:rPr lang="en-US" smtClean="0"/>
              <a:pPr/>
              <a:t>3</a:t>
            </a:fld>
            <a:endParaRPr lang="en-US"/>
          </a:p>
        </p:txBody>
      </p:sp>
    </p:spTree>
    <p:extLst>
      <p:ext uri="{BB962C8B-B14F-4D97-AF65-F5344CB8AC3E}">
        <p14:creationId xmlns:p14="http://schemas.microsoft.com/office/powerpoint/2010/main" val="41707380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7AE90029-A909-AD4E-9775-A0D64990AD22}" type="slidenum">
              <a:rPr lang="en-US" smtClean="0"/>
              <a:t>12</a:t>
            </a:fld>
            <a:endParaRPr lang="en-US"/>
          </a:p>
        </p:txBody>
      </p:sp>
    </p:spTree>
    <p:extLst>
      <p:ext uri="{BB962C8B-B14F-4D97-AF65-F5344CB8AC3E}">
        <p14:creationId xmlns:p14="http://schemas.microsoft.com/office/powerpoint/2010/main" val="27488829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13</a:t>
            </a:fld>
            <a:endParaRPr lang="en-US"/>
          </a:p>
        </p:txBody>
      </p:sp>
    </p:spTree>
    <p:extLst>
      <p:ext uri="{BB962C8B-B14F-4D97-AF65-F5344CB8AC3E}">
        <p14:creationId xmlns:p14="http://schemas.microsoft.com/office/powerpoint/2010/main" val="13674739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sz="900" b="0"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AE90029-A909-AD4E-9775-A0D64990AD22}" type="slidenum">
              <a:rPr lang="en-US" smtClean="0"/>
              <a:t>14</a:t>
            </a:fld>
            <a:endParaRPr lang="en-US"/>
          </a:p>
        </p:txBody>
      </p:sp>
    </p:spTree>
    <p:extLst>
      <p:ext uri="{BB962C8B-B14F-4D97-AF65-F5344CB8AC3E}">
        <p14:creationId xmlns:p14="http://schemas.microsoft.com/office/powerpoint/2010/main" val="28987705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smtClean="0"/>
          </a:p>
        </p:txBody>
      </p:sp>
      <p:sp>
        <p:nvSpPr>
          <p:cNvPr id="4" name="Slide Number Placeholder 3"/>
          <p:cNvSpPr>
            <a:spLocks noGrp="1"/>
          </p:cNvSpPr>
          <p:nvPr>
            <p:ph type="sldNum" sz="quarter" idx="10"/>
          </p:nvPr>
        </p:nvSpPr>
        <p:spPr/>
        <p:txBody>
          <a:bodyPr/>
          <a:lstStyle/>
          <a:p>
            <a:fld id="{7AE90029-A909-AD4E-9775-A0D64990AD22}" type="slidenum">
              <a:rPr lang="en-US" smtClean="0"/>
              <a:t>15</a:t>
            </a:fld>
            <a:endParaRPr lang="en-US"/>
          </a:p>
        </p:txBody>
      </p:sp>
    </p:spTree>
    <p:extLst>
      <p:ext uri="{BB962C8B-B14F-4D97-AF65-F5344CB8AC3E}">
        <p14:creationId xmlns:p14="http://schemas.microsoft.com/office/powerpoint/2010/main" val="2981284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baseline="0" dirty="0" smtClean="0"/>
          </a:p>
        </p:txBody>
      </p:sp>
      <p:sp>
        <p:nvSpPr>
          <p:cNvPr id="4" name="Slide Number Placeholder 3"/>
          <p:cNvSpPr>
            <a:spLocks noGrp="1"/>
          </p:cNvSpPr>
          <p:nvPr>
            <p:ph type="sldNum" sz="quarter" idx="10"/>
          </p:nvPr>
        </p:nvSpPr>
        <p:spPr/>
        <p:txBody>
          <a:bodyPr/>
          <a:lstStyle/>
          <a:p>
            <a:fld id="{7AE90029-A909-AD4E-9775-A0D64990AD22}" type="slidenum">
              <a:rPr lang="en-US" smtClean="0"/>
              <a:t>16</a:t>
            </a:fld>
            <a:endParaRPr lang="en-US"/>
          </a:p>
        </p:txBody>
      </p:sp>
    </p:spTree>
    <p:extLst>
      <p:ext uri="{BB962C8B-B14F-4D97-AF65-F5344CB8AC3E}">
        <p14:creationId xmlns:p14="http://schemas.microsoft.com/office/powerpoint/2010/main" val="3382965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17</a:t>
            </a:fld>
            <a:endParaRPr lang="en-US"/>
          </a:p>
        </p:txBody>
      </p:sp>
    </p:spTree>
    <p:extLst>
      <p:ext uri="{BB962C8B-B14F-4D97-AF65-F5344CB8AC3E}">
        <p14:creationId xmlns:p14="http://schemas.microsoft.com/office/powerpoint/2010/main" val="20913696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baseline="0" dirty="0" smtClean="0"/>
          </a:p>
        </p:txBody>
      </p:sp>
      <p:sp>
        <p:nvSpPr>
          <p:cNvPr id="4" name="Slide Number Placeholder 3"/>
          <p:cNvSpPr>
            <a:spLocks noGrp="1"/>
          </p:cNvSpPr>
          <p:nvPr>
            <p:ph type="sldNum" sz="quarter" idx="10"/>
          </p:nvPr>
        </p:nvSpPr>
        <p:spPr/>
        <p:txBody>
          <a:bodyPr/>
          <a:lstStyle/>
          <a:p>
            <a:fld id="{7AE90029-A909-AD4E-9775-A0D64990AD22}" type="slidenum">
              <a:rPr lang="en-US" smtClean="0"/>
              <a:t>18</a:t>
            </a:fld>
            <a:endParaRPr lang="en-US"/>
          </a:p>
        </p:txBody>
      </p:sp>
    </p:spTree>
    <p:extLst>
      <p:ext uri="{BB962C8B-B14F-4D97-AF65-F5344CB8AC3E}">
        <p14:creationId xmlns:p14="http://schemas.microsoft.com/office/powerpoint/2010/main" val="41085932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7AE90029-A909-AD4E-9775-A0D64990AD22}" type="slidenum">
              <a:rPr lang="en-US" smtClean="0"/>
              <a:t>19</a:t>
            </a:fld>
            <a:endParaRPr lang="en-US"/>
          </a:p>
        </p:txBody>
      </p:sp>
    </p:spTree>
    <p:extLst>
      <p:ext uri="{BB962C8B-B14F-4D97-AF65-F5344CB8AC3E}">
        <p14:creationId xmlns:p14="http://schemas.microsoft.com/office/powerpoint/2010/main" val="549118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20</a:t>
            </a:fld>
            <a:endParaRPr lang="en-US"/>
          </a:p>
        </p:txBody>
      </p:sp>
    </p:spTree>
    <p:extLst>
      <p:ext uri="{BB962C8B-B14F-4D97-AF65-F5344CB8AC3E}">
        <p14:creationId xmlns:p14="http://schemas.microsoft.com/office/powerpoint/2010/main" val="30010040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i="0" kern="1200" dirty="0" smtClean="0">
                <a:solidFill>
                  <a:schemeClr val="tx1"/>
                </a:solidFill>
                <a:effectLst/>
                <a:latin typeface="+mn-lt"/>
                <a:ea typeface="+mn-ea"/>
                <a:cs typeface="+mn-cs"/>
              </a:rPr>
              <a:t>Note: </a:t>
            </a:r>
            <a:r>
              <a:rPr lang="en-US" sz="900" b="0" i="0" kern="1200" dirty="0" smtClean="0">
                <a:solidFill>
                  <a:schemeClr val="tx1"/>
                </a:solidFill>
                <a:effectLst/>
                <a:latin typeface="+mn-lt"/>
                <a:ea typeface="+mn-ea"/>
                <a:cs typeface="+mn-cs"/>
              </a:rPr>
              <a:t>As told earlier that </a:t>
            </a:r>
            <a:r>
              <a:rPr lang="en-US" sz="900" b="0" i="0" kern="1200" dirty="0" err="1" smtClean="0">
                <a:solidFill>
                  <a:schemeClr val="tx1"/>
                </a:solidFill>
                <a:effectLst/>
                <a:latin typeface="+mn-lt"/>
                <a:ea typeface="+mn-ea"/>
                <a:cs typeface="+mn-cs"/>
              </a:rPr>
              <a:t>PageFactory</a:t>
            </a:r>
            <a:r>
              <a:rPr lang="en-US" sz="900" b="0" i="0" kern="1200" dirty="0" smtClean="0">
                <a:solidFill>
                  <a:schemeClr val="tx1"/>
                </a:solidFill>
                <a:effectLst/>
                <a:latin typeface="+mn-lt"/>
                <a:ea typeface="+mn-ea"/>
                <a:cs typeface="+mn-cs"/>
              </a:rPr>
              <a:t> Instantiates all the elements of the web page at the start when we Initialized any page class objects. But think of the elements which will display on the web page after some action, say Ajax action. In </a:t>
            </a:r>
            <a:r>
              <a:rPr lang="en-US" sz="900" b="0" i="0" kern="1200" dirty="0" err="1" smtClean="0">
                <a:solidFill>
                  <a:schemeClr val="tx1"/>
                </a:solidFill>
                <a:effectLst/>
                <a:latin typeface="+mn-lt"/>
                <a:ea typeface="+mn-ea"/>
                <a:cs typeface="+mn-cs"/>
              </a:rPr>
              <a:t>PageFactory</a:t>
            </a:r>
            <a:r>
              <a:rPr lang="en-US" sz="900" b="0" i="0" kern="1200" dirty="0" smtClean="0">
                <a:solidFill>
                  <a:schemeClr val="tx1"/>
                </a:solidFill>
                <a:effectLst/>
                <a:latin typeface="+mn-lt"/>
                <a:ea typeface="+mn-ea"/>
                <a:cs typeface="+mn-cs"/>
              </a:rPr>
              <a:t>, every time when we call a method on the </a:t>
            </a:r>
            <a:r>
              <a:rPr lang="en-US" sz="900" b="0" i="0" kern="1200" dirty="0" err="1" smtClean="0">
                <a:solidFill>
                  <a:schemeClr val="tx1"/>
                </a:solidFill>
                <a:effectLst/>
                <a:latin typeface="+mn-lt"/>
                <a:ea typeface="+mn-ea"/>
                <a:cs typeface="+mn-cs"/>
              </a:rPr>
              <a:t>WebElement</a:t>
            </a:r>
            <a:r>
              <a:rPr lang="en-US" sz="900" b="0" i="0" kern="1200" dirty="0" smtClean="0">
                <a:solidFill>
                  <a:schemeClr val="tx1"/>
                </a:solidFill>
                <a:effectLst/>
                <a:latin typeface="+mn-lt"/>
                <a:ea typeface="+mn-ea"/>
                <a:cs typeface="+mn-cs"/>
              </a:rPr>
              <a:t>, the driver will go and find it on the current page once again.</a:t>
            </a:r>
          </a:p>
          <a:p>
            <a:r>
              <a:rPr lang="en-US" sz="900" b="0" i="0" kern="1200" dirty="0" smtClean="0">
                <a:solidFill>
                  <a:schemeClr val="tx1"/>
                </a:solidFill>
                <a:effectLst/>
                <a:latin typeface="+mn-lt"/>
                <a:ea typeface="+mn-ea"/>
                <a:cs typeface="+mn-cs"/>
              </a:rPr>
              <a:t>In an AJAX-heavy application this is what we would like to happen, but in the case of regular application where elements are stable and when we know that the element is always going to be there and won’t change.  It would be handy if we could ‘</a:t>
            </a:r>
            <a:r>
              <a:rPr lang="en-US" sz="900" b="1" i="0" kern="1200" dirty="0" smtClean="0">
                <a:solidFill>
                  <a:schemeClr val="tx1"/>
                </a:solidFill>
                <a:effectLst/>
                <a:latin typeface="+mn-lt"/>
                <a:ea typeface="+mn-ea"/>
                <a:cs typeface="+mn-cs"/>
              </a:rPr>
              <a:t>cache’</a:t>
            </a:r>
            <a:r>
              <a:rPr lang="en-US" sz="900" b="0" i="0" kern="1200" dirty="0" smtClean="0">
                <a:solidFill>
                  <a:schemeClr val="tx1"/>
                </a:solidFill>
                <a:effectLst/>
                <a:latin typeface="+mn-lt"/>
                <a:ea typeface="+mn-ea"/>
                <a:cs typeface="+mn-cs"/>
              </a:rPr>
              <a:t> the element once we’d looked it up and save some time of execution by commanding </a:t>
            </a:r>
            <a:r>
              <a:rPr lang="en-US" sz="900" b="0" i="0" kern="1200" dirty="0" err="1" smtClean="0">
                <a:solidFill>
                  <a:schemeClr val="tx1"/>
                </a:solidFill>
                <a:effectLst/>
                <a:latin typeface="+mn-lt"/>
                <a:ea typeface="+mn-ea"/>
                <a:cs typeface="+mn-cs"/>
              </a:rPr>
              <a:t>PageFactory</a:t>
            </a:r>
            <a:r>
              <a:rPr lang="en-US" sz="900" b="0" i="0" kern="1200" dirty="0" smtClean="0">
                <a:solidFill>
                  <a:schemeClr val="tx1"/>
                </a:solidFill>
                <a:effectLst/>
                <a:latin typeface="+mn-lt"/>
                <a:ea typeface="+mn-ea"/>
                <a:cs typeface="+mn-cs"/>
              </a:rPr>
              <a:t> to not search the </a:t>
            </a:r>
            <a:r>
              <a:rPr lang="en-US" sz="900" b="0" i="0" kern="1200" dirty="0" err="1" smtClean="0">
                <a:solidFill>
                  <a:schemeClr val="tx1"/>
                </a:solidFill>
                <a:effectLst/>
                <a:latin typeface="+mn-lt"/>
                <a:ea typeface="+mn-ea"/>
                <a:cs typeface="+mn-cs"/>
              </a:rPr>
              <a:t>WebElements</a:t>
            </a:r>
            <a:r>
              <a:rPr lang="en-US" sz="900" b="0" i="0" kern="1200" dirty="0" smtClean="0">
                <a:solidFill>
                  <a:schemeClr val="tx1"/>
                </a:solidFill>
                <a:effectLst/>
                <a:latin typeface="+mn-lt"/>
                <a:ea typeface="+mn-ea"/>
                <a:cs typeface="+mn-cs"/>
              </a:rPr>
              <a:t> on the page again.:</a:t>
            </a:r>
          </a:p>
          <a:p>
            <a:r>
              <a:rPr lang="en-US" sz="900" b="1" i="0" kern="1200" dirty="0" smtClean="0">
                <a:solidFill>
                  <a:schemeClr val="tx1"/>
                </a:solidFill>
                <a:effectLst/>
                <a:latin typeface="+mn-lt"/>
                <a:ea typeface="+mn-ea"/>
                <a:cs typeface="+mn-cs"/>
              </a:rPr>
              <a:t>@</a:t>
            </a:r>
            <a:r>
              <a:rPr lang="en-US" sz="900" b="1" i="0" kern="1200" dirty="0" err="1" smtClean="0">
                <a:solidFill>
                  <a:schemeClr val="tx1"/>
                </a:solidFill>
                <a:effectLst/>
                <a:latin typeface="+mn-lt"/>
                <a:ea typeface="+mn-ea"/>
                <a:cs typeface="+mn-cs"/>
              </a:rPr>
              <a:t>CacheLookup</a:t>
            </a:r>
            <a:endParaRPr lang="en-US" sz="900" b="0" i="0" kern="1200" dirty="0" smtClean="0">
              <a:solidFill>
                <a:schemeClr val="tx1"/>
              </a:solidFill>
              <a:effectLst/>
              <a:latin typeface="+mn-lt"/>
              <a:ea typeface="+mn-ea"/>
              <a:cs typeface="+mn-cs"/>
            </a:endParaRPr>
          </a:p>
          <a:p>
            <a:r>
              <a:rPr lang="en-US" sz="900" b="0" i="0" kern="1200" dirty="0" smtClean="0">
                <a:solidFill>
                  <a:schemeClr val="tx1"/>
                </a:solidFill>
                <a:effectLst/>
                <a:latin typeface="+mn-lt"/>
                <a:ea typeface="+mn-ea"/>
                <a:cs typeface="+mn-cs"/>
              </a:rPr>
              <a:t>If we know that element is always present on the page, it is best to use the following declaration:</a:t>
            </a:r>
          </a:p>
          <a:p>
            <a:endParaRPr lang="en-US" dirty="0" smtClean="0"/>
          </a:p>
        </p:txBody>
      </p:sp>
      <p:sp>
        <p:nvSpPr>
          <p:cNvPr id="4" name="Slide Number Placeholder 3"/>
          <p:cNvSpPr>
            <a:spLocks noGrp="1"/>
          </p:cNvSpPr>
          <p:nvPr>
            <p:ph type="sldNum" sz="quarter" idx="10"/>
          </p:nvPr>
        </p:nvSpPr>
        <p:spPr/>
        <p:txBody>
          <a:bodyPr/>
          <a:lstStyle/>
          <a:p>
            <a:fld id="{7AE90029-A909-AD4E-9775-A0D64990AD22}" type="slidenum">
              <a:rPr lang="en-US" smtClean="0"/>
              <a:t>21</a:t>
            </a:fld>
            <a:endParaRPr lang="en-US"/>
          </a:p>
        </p:txBody>
      </p:sp>
    </p:spTree>
    <p:extLst>
      <p:ext uri="{BB962C8B-B14F-4D97-AF65-F5344CB8AC3E}">
        <p14:creationId xmlns:p14="http://schemas.microsoft.com/office/powerpoint/2010/main" val="536221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4</a:t>
            </a:fld>
            <a:endParaRPr lang="en-US"/>
          </a:p>
        </p:txBody>
      </p:sp>
    </p:spTree>
    <p:extLst>
      <p:ext uri="{BB962C8B-B14F-4D97-AF65-F5344CB8AC3E}">
        <p14:creationId xmlns:p14="http://schemas.microsoft.com/office/powerpoint/2010/main" val="7467459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22</a:t>
            </a:fld>
            <a:endParaRPr lang="en-US"/>
          </a:p>
        </p:txBody>
      </p:sp>
    </p:spTree>
    <p:extLst>
      <p:ext uri="{BB962C8B-B14F-4D97-AF65-F5344CB8AC3E}">
        <p14:creationId xmlns:p14="http://schemas.microsoft.com/office/powerpoint/2010/main" val="34854032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23</a:t>
            </a:fld>
            <a:endParaRPr lang="en-US"/>
          </a:p>
        </p:txBody>
      </p:sp>
    </p:spTree>
    <p:extLst>
      <p:ext uri="{BB962C8B-B14F-4D97-AF65-F5344CB8AC3E}">
        <p14:creationId xmlns:p14="http://schemas.microsoft.com/office/powerpoint/2010/main" val="21703054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baseline="0" dirty="0" smtClean="0"/>
          </a:p>
        </p:txBody>
      </p:sp>
      <p:sp>
        <p:nvSpPr>
          <p:cNvPr id="4" name="Номер слайда 3"/>
          <p:cNvSpPr>
            <a:spLocks noGrp="1"/>
          </p:cNvSpPr>
          <p:nvPr>
            <p:ph type="sldNum" sz="quarter" idx="10"/>
          </p:nvPr>
        </p:nvSpPr>
        <p:spPr/>
        <p:txBody>
          <a:bodyPr/>
          <a:lstStyle/>
          <a:p>
            <a:fld id="{F33DD1DE-F21B-4FE9-B997-0E8DA21EE8F7}" type="slidenum">
              <a:rPr lang="en-US" smtClean="0"/>
              <a:pPr/>
              <a:t>24</a:t>
            </a:fld>
            <a:endParaRPr lang="en-US"/>
          </a:p>
        </p:txBody>
      </p:sp>
    </p:spTree>
    <p:extLst>
      <p:ext uri="{BB962C8B-B14F-4D97-AF65-F5344CB8AC3E}">
        <p14:creationId xmlns:p14="http://schemas.microsoft.com/office/powerpoint/2010/main" val="15191015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a:p>
        </p:txBody>
      </p:sp>
      <p:sp>
        <p:nvSpPr>
          <p:cNvPr id="4" name="Номер слайда 3"/>
          <p:cNvSpPr>
            <a:spLocks noGrp="1"/>
          </p:cNvSpPr>
          <p:nvPr>
            <p:ph type="sldNum" sz="quarter" idx="10"/>
          </p:nvPr>
        </p:nvSpPr>
        <p:spPr/>
        <p:txBody>
          <a:bodyPr/>
          <a:lstStyle/>
          <a:p>
            <a:fld id="{F33DD1DE-F21B-4FE9-B997-0E8DA21EE8F7}" type="slidenum">
              <a:rPr lang="en-US" smtClean="0"/>
              <a:pPr/>
              <a:t>25</a:t>
            </a:fld>
            <a:endParaRPr lang="en-US"/>
          </a:p>
        </p:txBody>
      </p:sp>
    </p:spTree>
    <p:extLst>
      <p:ext uri="{BB962C8B-B14F-4D97-AF65-F5344CB8AC3E}">
        <p14:creationId xmlns:p14="http://schemas.microsoft.com/office/powerpoint/2010/main" val="3631186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smtClean="0"/>
          </a:p>
        </p:txBody>
      </p:sp>
      <p:sp>
        <p:nvSpPr>
          <p:cNvPr id="4" name="Номер слайда 3"/>
          <p:cNvSpPr>
            <a:spLocks noGrp="1"/>
          </p:cNvSpPr>
          <p:nvPr>
            <p:ph type="sldNum" sz="quarter" idx="10"/>
          </p:nvPr>
        </p:nvSpPr>
        <p:spPr/>
        <p:txBody>
          <a:bodyPr/>
          <a:lstStyle/>
          <a:p>
            <a:fld id="{F33DD1DE-F21B-4FE9-B997-0E8DA21EE8F7}" type="slidenum">
              <a:rPr lang="en-US" smtClean="0"/>
              <a:pPr/>
              <a:t>5</a:t>
            </a:fld>
            <a:endParaRPr lang="en-US"/>
          </a:p>
        </p:txBody>
      </p:sp>
    </p:spTree>
    <p:extLst>
      <p:ext uri="{BB962C8B-B14F-4D97-AF65-F5344CB8AC3E}">
        <p14:creationId xmlns:p14="http://schemas.microsoft.com/office/powerpoint/2010/main" val="3647479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33DD1DE-F21B-4FE9-B997-0E8DA21EE8F7}" type="slidenum">
              <a:rPr lang="en-US" smtClean="0"/>
              <a:pPr/>
              <a:t>6</a:t>
            </a:fld>
            <a:endParaRPr lang="en-US"/>
          </a:p>
        </p:txBody>
      </p:sp>
    </p:spTree>
    <p:extLst>
      <p:ext uri="{BB962C8B-B14F-4D97-AF65-F5344CB8AC3E}">
        <p14:creationId xmlns:p14="http://schemas.microsoft.com/office/powerpoint/2010/main" val="18859272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33DD1DE-F21B-4FE9-B997-0E8DA21EE8F7}" type="slidenum">
              <a:rPr lang="en-US" smtClean="0"/>
              <a:pPr/>
              <a:t>7</a:t>
            </a:fld>
            <a:endParaRPr lang="en-US"/>
          </a:p>
        </p:txBody>
      </p:sp>
    </p:spTree>
    <p:extLst>
      <p:ext uri="{BB962C8B-B14F-4D97-AF65-F5344CB8AC3E}">
        <p14:creationId xmlns:p14="http://schemas.microsoft.com/office/powerpoint/2010/main" val="2925564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dirty="0" smtClean="0"/>
          </a:p>
        </p:txBody>
      </p:sp>
      <p:sp>
        <p:nvSpPr>
          <p:cNvPr id="4" name="Номер слайда 3"/>
          <p:cNvSpPr>
            <a:spLocks noGrp="1"/>
          </p:cNvSpPr>
          <p:nvPr>
            <p:ph type="sldNum" sz="quarter" idx="10"/>
          </p:nvPr>
        </p:nvSpPr>
        <p:spPr/>
        <p:txBody>
          <a:bodyPr/>
          <a:lstStyle/>
          <a:p>
            <a:fld id="{F33DD1DE-F21B-4FE9-B997-0E8DA21EE8F7}" type="slidenum">
              <a:rPr lang="en-US" smtClean="0"/>
              <a:pPr/>
              <a:t>8</a:t>
            </a:fld>
            <a:endParaRPr lang="en-US"/>
          </a:p>
        </p:txBody>
      </p:sp>
    </p:spTree>
    <p:extLst>
      <p:ext uri="{BB962C8B-B14F-4D97-AF65-F5344CB8AC3E}">
        <p14:creationId xmlns:p14="http://schemas.microsoft.com/office/powerpoint/2010/main" val="1625157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sz="900" b="0" i="0" kern="1200" dirty="0" smtClean="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7AE90029-A909-AD4E-9775-A0D64990AD22}" type="slidenum">
              <a:rPr lang="en-US" smtClean="0"/>
              <a:t>9</a:t>
            </a:fld>
            <a:endParaRPr lang="en-US"/>
          </a:p>
        </p:txBody>
      </p:sp>
    </p:spTree>
    <p:extLst>
      <p:ext uri="{BB962C8B-B14F-4D97-AF65-F5344CB8AC3E}">
        <p14:creationId xmlns:p14="http://schemas.microsoft.com/office/powerpoint/2010/main" val="19478228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sz="900" b="0" i="0" kern="1200" dirty="0" smtClean="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7AE90029-A909-AD4E-9775-A0D64990AD22}" type="slidenum">
              <a:rPr lang="en-US" smtClean="0"/>
              <a:t>10</a:t>
            </a:fld>
            <a:endParaRPr lang="en-US"/>
          </a:p>
        </p:txBody>
      </p:sp>
    </p:spTree>
    <p:extLst>
      <p:ext uri="{BB962C8B-B14F-4D97-AF65-F5344CB8AC3E}">
        <p14:creationId xmlns:p14="http://schemas.microsoft.com/office/powerpoint/2010/main" val="1776617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sz="900" b="0" i="0" kern="1200" dirty="0" smtClean="0">
              <a:solidFill>
                <a:schemeClr val="tx1"/>
              </a:solidFill>
              <a:effectLst/>
              <a:latin typeface="+mn-lt"/>
              <a:ea typeface="+mn-ea"/>
              <a:cs typeface="+mn-cs"/>
            </a:endParaRPr>
          </a:p>
        </p:txBody>
      </p:sp>
      <p:sp>
        <p:nvSpPr>
          <p:cNvPr id="4" name="Номер слайда 3"/>
          <p:cNvSpPr>
            <a:spLocks noGrp="1"/>
          </p:cNvSpPr>
          <p:nvPr>
            <p:ph type="sldNum" sz="quarter" idx="10"/>
          </p:nvPr>
        </p:nvSpPr>
        <p:spPr/>
        <p:txBody>
          <a:bodyPr/>
          <a:lstStyle/>
          <a:p>
            <a:fld id="{7AE90029-A909-AD4E-9775-A0D64990AD22}" type="slidenum">
              <a:rPr lang="en-US" smtClean="0"/>
              <a:t>11</a:t>
            </a:fld>
            <a:endParaRPr lang="en-US"/>
          </a:p>
        </p:txBody>
      </p:sp>
    </p:spTree>
    <p:extLst>
      <p:ext uri="{BB962C8B-B14F-4D97-AF65-F5344CB8AC3E}">
        <p14:creationId xmlns:p14="http://schemas.microsoft.com/office/powerpoint/2010/main" val="2354850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xt Title">
    <p:spTree>
      <p:nvGrpSpPr>
        <p:cNvPr id="1" name=""/>
        <p:cNvGrpSpPr/>
        <p:nvPr/>
      </p:nvGrpSpPr>
      <p:grpSpPr>
        <a:xfrm>
          <a:off x="0" y="0"/>
          <a:ext cx="0" cy="0"/>
          <a:chOff x="0" y="0"/>
          <a:chExt cx="0" cy="0"/>
        </a:xfrm>
      </p:grpSpPr>
      <p:sp>
        <p:nvSpPr>
          <p:cNvPr id="8" name="Text Placeholder 4"/>
          <p:cNvSpPr>
            <a:spLocks noGrp="1"/>
          </p:cNvSpPr>
          <p:nvPr>
            <p:ph type="body" sz="quarter" idx="10" hasCustomPrompt="1"/>
          </p:nvPr>
        </p:nvSpPr>
        <p:spPr>
          <a:xfrm>
            <a:off x="632881" y="1417371"/>
            <a:ext cx="7450669" cy="744805"/>
          </a:xfrm>
          <a:prstGeom prst="rect">
            <a:avLst/>
          </a:prstGeom>
        </p:spPr>
        <p:txBody>
          <a:bodyPr lIns="68580" tIns="0" rIns="68580" bIns="34290">
            <a:noAutofit/>
          </a:bodyPr>
          <a:lstStyle>
            <a:lvl1pPr marL="0" indent="0">
              <a:lnSpc>
                <a:spcPct val="85000"/>
              </a:lnSpc>
              <a:spcBef>
                <a:spcPts val="0"/>
              </a:spcBef>
              <a:buNone/>
              <a:defRPr sz="4100" kern="0" cap="all" spc="-75" baseline="0">
                <a:latin typeface="Arial Black"/>
                <a:cs typeface="Arial Black"/>
              </a:defRPr>
            </a:lvl1pPr>
          </a:lstStyle>
          <a:p>
            <a:pPr lvl="0"/>
            <a:r>
              <a:rPr lang="en-US" dirty="0" smtClean="0"/>
              <a:t>Click to add title</a:t>
            </a:r>
            <a:endParaRPr lang="en-US" dirty="0"/>
          </a:p>
        </p:txBody>
      </p:sp>
      <p:sp>
        <p:nvSpPr>
          <p:cNvPr id="9" name="Text Placeholder 5"/>
          <p:cNvSpPr>
            <a:spLocks noGrp="1"/>
          </p:cNvSpPr>
          <p:nvPr>
            <p:ph type="body" sz="quarter" idx="11" hasCustomPrompt="1"/>
          </p:nvPr>
        </p:nvSpPr>
        <p:spPr>
          <a:xfrm>
            <a:off x="658067" y="2879524"/>
            <a:ext cx="2626059" cy="277768"/>
          </a:xfrm>
          <a:prstGeom prst="rect">
            <a:avLst/>
          </a:prstGeom>
          <a:solidFill>
            <a:schemeClr val="accent2"/>
          </a:solidFill>
        </p:spPr>
        <p:txBody>
          <a:bodyPr wrap="none" lIns="68580" tIns="27432" rIns="68580" bIns="34290">
            <a:spAutoFit/>
          </a:bodyPr>
          <a:lstStyle>
            <a:lvl1pPr marL="0" indent="0">
              <a:spcBef>
                <a:spcPts val="0"/>
              </a:spcBef>
              <a:buFontTx/>
              <a:buNone/>
              <a:defRPr sz="1400" cap="all" baseline="0">
                <a:solidFill>
                  <a:srgbClr val="FFFFFF"/>
                </a:solidFill>
                <a:latin typeface="Arial Black"/>
                <a:cs typeface="Arial Black"/>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smtClean="0"/>
              <a:t>CLICK TO ADD SUBTITLE</a:t>
            </a:r>
            <a:endParaRPr lang="en-US" dirty="0"/>
          </a:p>
        </p:txBody>
      </p:sp>
      <p:sp>
        <p:nvSpPr>
          <p:cNvPr id="11" name="Text Placeholder 11"/>
          <p:cNvSpPr>
            <a:spLocks noGrp="1"/>
          </p:cNvSpPr>
          <p:nvPr>
            <p:ph type="body" sz="quarter" idx="17" hasCustomPrompt="1"/>
          </p:nvPr>
        </p:nvSpPr>
        <p:spPr>
          <a:xfrm>
            <a:off x="660399" y="4094614"/>
            <a:ext cx="3649662" cy="279797"/>
          </a:xfrm>
          <a:prstGeom prst="rect">
            <a:avLst/>
          </a:prstGeom>
        </p:spPr>
        <p:txBody>
          <a:bodyPr lIns="68580" tIns="34290" rIns="68580" bIns="34290">
            <a:normAutofit/>
          </a:bodyPr>
          <a:lstStyle>
            <a:lvl1pPr marL="0" indent="0">
              <a:buNone/>
              <a:defRPr sz="1400" baseline="0">
                <a:solidFill>
                  <a:schemeClr val="tx1"/>
                </a:solidFill>
              </a:defRPr>
            </a:lvl1pPr>
          </a:lstStyle>
          <a:p>
            <a:pPr lvl="0"/>
            <a:r>
              <a:rPr lang="en-US" dirty="0" smtClean="0"/>
              <a:t>MONTH DATE, YEAR</a:t>
            </a:r>
            <a:endParaRPr lang="en-US" dirty="0"/>
          </a:p>
        </p:txBody>
      </p:sp>
      <p:sp>
        <p:nvSpPr>
          <p:cNvPr id="3" name="Picture Placeholder 2"/>
          <p:cNvSpPr>
            <a:spLocks noGrp="1"/>
          </p:cNvSpPr>
          <p:nvPr>
            <p:ph type="pic" sz="quarter" idx="18" hasCustomPrompt="1"/>
          </p:nvPr>
        </p:nvSpPr>
        <p:spPr>
          <a:xfrm>
            <a:off x="627880" y="504826"/>
            <a:ext cx="1243502" cy="458237"/>
          </a:xfrm>
          <a:prstGeom prst="rect">
            <a:avLst/>
          </a:prstGeom>
        </p:spPr>
        <p:txBody>
          <a:bodyPr vert="horz" lIns="68580" tIns="34290" rIns="68580" bIns="34290"/>
          <a:lstStyle>
            <a:lvl1pPr marL="0" indent="0" algn="ctr">
              <a:buNone/>
              <a:defRPr/>
            </a:lvl1pPr>
          </a:lstStyle>
          <a:p>
            <a:r>
              <a:rPr lang="en-US" dirty="0" smtClean="0"/>
              <a:t>logo</a:t>
            </a:r>
            <a:endParaRPr lang="en-US" dirty="0"/>
          </a:p>
        </p:txBody>
      </p:sp>
      <p:sp>
        <p:nvSpPr>
          <p:cNvPr id="17" name="Picture Placeholder 2"/>
          <p:cNvSpPr>
            <a:spLocks noGrp="1"/>
          </p:cNvSpPr>
          <p:nvPr>
            <p:ph type="pic" sz="quarter" idx="19" hasCustomPrompt="1"/>
          </p:nvPr>
        </p:nvSpPr>
        <p:spPr>
          <a:xfrm>
            <a:off x="2286351" y="504825"/>
            <a:ext cx="1411591" cy="458881"/>
          </a:xfrm>
          <a:prstGeom prst="rect">
            <a:avLst/>
          </a:prstGeom>
        </p:spPr>
        <p:txBody>
          <a:bodyPr vert="horz" lIns="68580" tIns="34290" rIns="68580" bIns="34290"/>
          <a:lstStyle>
            <a:lvl1pPr marL="0" indent="0" algn="ctr">
              <a:buNone/>
              <a:defRPr/>
            </a:lvl1pPr>
          </a:lstStyle>
          <a:p>
            <a:r>
              <a:rPr lang="en-US" dirty="0" smtClean="0"/>
              <a:t>logo</a:t>
            </a:r>
            <a:endParaRPr lang="en-US" dirty="0"/>
          </a:p>
        </p:txBody>
      </p:sp>
      <p:cxnSp>
        <p:nvCxnSpPr>
          <p:cNvPr id="5" name="Straight Connector 4"/>
          <p:cNvCxnSpPr/>
          <p:nvPr userDrawn="1"/>
        </p:nvCxnSpPr>
        <p:spPr>
          <a:xfrm>
            <a:off x="2073088" y="571499"/>
            <a:ext cx="0" cy="347382"/>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2548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Color Background Slide">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gradFill flip="none" rotWithShape="1">
            <a:gsLst>
              <a:gs pos="0">
                <a:srgbClr val="1A9CB0"/>
              </a:gs>
              <a:gs pos="100000">
                <a:srgbClr val="2FC2D9"/>
              </a:gs>
            </a:gsLst>
            <a:lin ang="1764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85000"/>
              </a:lnSpc>
            </a:pPr>
            <a:endParaRPr lang="en-US" sz="1050" dirty="0"/>
          </a:p>
        </p:txBody>
      </p:sp>
      <p:sp>
        <p:nvSpPr>
          <p:cNvPr id="6" name="Text Placeholder 2"/>
          <p:cNvSpPr>
            <a:spLocks noGrp="1"/>
          </p:cNvSpPr>
          <p:nvPr>
            <p:ph idx="1" hasCustomPrompt="1"/>
          </p:nvPr>
        </p:nvSpPr>
        <p:spPr>
          <a:xfrm>
            <a:off x="626531" y="2398060"/>
            <a:ext cx="7574494" cy="2191404"/>
          </a:xfrm>
          <a:prstGeom prst="rect">
            <a:avLst/>
          </a:prstGeom>
        </p:spPr>
        <p:txBody>
          <a:bodyPr vert="horz" lIns="91440" tIns="45720" rIns="91440" bIns="45720" rtlCol="0">
            <a:noAutofit/>
          </a:bodyPr>
          <a:lstStyle>
            <a:lvl1pPr marL="0" indent="0">
              <a:lnSpc>
                <a:spcPct val="85000"/>
              </a:lnSpc>
              <a:spcBef>
                <a:spcPts val="0"/>
              </a:spcBef>
              <a:buFontTx/>
              <a:buNone/>
              <a:defRPr sz="2850">
                <a:solidFill>
                  <a:schemeClr val="bg1"/>
                </a:solidFill>
                <a:latin typeface="Arial Black"/>
                <a:cs typeface="Arial Black"/>
              </a:defRPr>
            </a:lvl1pPr>
            <a:lvl2pPr>
              <a:defRPr sz="1200"/>
            </a:lvl2pPr>
            <a:lvl3pPr>
              <a:defRPr sz="1200"/>
            </a:lvl3pPr>
            <a:lvl4pPr>
              <a:defRPr sz="1200"/>
            </a:lvl4pPr>
            <a:lvl5pPr>
              <a:defRPr sz="1200"/>
            </a:lvl5pPr>
          </a:lstStyle>
          <a:p>
            <a:pPr lvl="0"/>
            <a:r>
              <a:rPr lang="en-US" dirty="0" smtClean="0"/>
              <a:t>CLICK TO ADD HEADLINE</a:t>
            </a:r>
          </a:p>
        </p:txBody>
      </p:sp>
      <p:pic>
        <p:nvPicPr>
          <p:cNvPr id="10" name="Picture 9"/>
          <p:cNvPicPr>
            <a:picLocks noChangeAspect="1"/>
          </p:cNvPicPr>
          <p:nvPr userDrawn="1"/>
        </p:nvPicPr>
        <p:blipFill>
          <a:blip r:embed="rId2">
            <a:alphaModFix amt="25000"/>
          </a:blip>
          <a:stretch>
            <a:fillRect/>
          </a:stretch>
        </p:blipFill>
        <p:spPr>
          <a:xfrm>
            <a:off x="-1642264" y="0"/>
            <a:ext cx="12428528" cy="5410200"/>
          </a:xfrm>
          <a:prstGeom prst="rect">
            <a:avLst/>
          </a:prstGeom>
        </p:spPr>
      </p:pic>
    </p:spTree>
    <p:extLst>
      <p:ext uri="{BB962C8B-B14F-4D97-AF65-F5344CB8AC3E}">
        <p14:creationId xmlns:p14="http://schemas.microsoft.com/office/powerpoint/2010/main" val="3026817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Map Background">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gradFill flip="none" rotWithShape="1">
            <a:gsLst>
              <a:gs pos="0">
                <a:srgbClr val="1A9CB0"/>
              </a:gs>
              <a:gs pos="100000">
                <a:srgbClr val="2FC2D9"/>
              </a:gs>
            </a:gsLst>
            <a:lin ang="17640000" scaled="0"/>
            <a:tileRect/>
          </a:gra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lnSpc>
                <a:spcPct val="85000"/>
              </a:lnSpc>
            </a:pPr>
            <a:endParaRPr lang="en-US" sz="1400" dirty="0"/>
          </a:p>
        </p:txBody>
      </p:sp>
      <p:sp>
        <p:nvSpPr>
          <p:cNvPr id="6" name="Text Placeholder 2"/>
          <p:cNvSpPr>
            <a:spLocks noGrp="1"/>
          </p:cNvSpPr>
          <p:nvPr>
            <p:ph idx="1" hasCustomPrompt="1"/>
          </p:nvPr>
        </p:nvSpPr>
        <p:spPr>
          <a:xfrm>
            <a:off x="626532" y="2398060"/>
            <a:ext cx="7574494" cy="2191404"/>
          </a:xfrm>
          <a:prstGeom prst="rect">
            <a:avLst/>
          </a:prstGeom>
        </p:spPr>
        <p:txBody>
          <a:bodyPr vert="horz" lIns="68580" tIns="34290" rIns="68580" bIns="34290" rtlCol="0">
            <a:noAutofit/>
          </a:bodyPr>
          <a:lstStyle>
            <a:lvl1pPr marL="0" indent="0">
              <a:lnSpc>
                <a:spcPct val="85000"/>
              </a:lnSpc>
              <a:spcBef>
                <a:spcPts val="0"/>
              </a:spcBef>
              <a:buFontTx/>
              <a:buNone/>
              <a:defRPr sz="3400">
                <a:solidFill>
                  <a:schemeClr val="bg1"/>
                </a:solidFill>
                <a:latin typeface="Arial Black"/>
                <a:cs typeface="Arial Black"/>
              </a:defRPr>
            </a:lvl1pPr>
            <a:lvl2pPr>
              <a:defRPr sz="1200"/>
            </a:lvl2pPr>
            <a:lvl3pPr>
              <a:defRPr sz="1200"/>
            </a:lvl3pPr>
            <a:lvl4pPr>
              <a:defRPr sz="1200"/>
            </a:lvl4pPr>
            <a:lvl5pPr>
              <a:defRPr sz="1200"/>
            </a:lvl5pPr>
          </a:lstStyle>
          <a:p>
            <a:pPr lvl="0"/>
            <a:r>
              <a:rPr lang="en-US" dirty="0" smtClean="0"/>
              <a:t>CLICK TO ADD HEADLINE</a:t>
            </a:r>
          </a:p>
        </p:txBody>
      </p:sp>
      <p:pic>
        <p:nvPicPr>
          <p:cNvPr id="4" name="Picture 3"/>
          <p:cNvPicPr>
            <a:picLocks noChangeAspect="1"/>
          </p:cNvPicPr>
          <p:nvPr userDrawn="1"/>
        </p:nvPicPr>
        <p:blipFill>
          <a:blip r:embed="rId2">
            <a:alphaModFix amt="25000"/>
          </a:blip>
          <a:stretch>
            <a:fillRect/>
          </a:stretch>
        </p:blipFill>
        <p:spPr>
          <a:xfrm>
            <a:off x="-238103" y="-141032"/>
            <a:ext cx="9627732" cy="5588000"/>
          </a:xfrm>
          <a:prstGeom prst="rect">
            <a:avLst/>
          </a:prstGeom>
        </p:spPr>
      </p:pic>
    </p:spTree>
    <p:extLst>
      <p:ext uri="{BB962C8B-B14F-4D97-AF65-F5344CB8AC3E}">
        <p14:creationId xmlns:p14="http://schemas.microsoft.com/office/powerpoint/2010/main" val="770798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 Title">
    <p:spTree>
      <p:nvGrpSpPr>
        <p:cNvPr id="1" name=""/>
        <p:cNvGrpSpPr/>
        <p:nvPr/>
      </p:nvGrpSpPr>
      <p:grpSpPr>
        <a:xfrm>
          <a:off x="0" y="0"/>
          <a:ext cx="0" cy="0"/>
          <a:chOff x="0" y="0"/>
          <a:chExt cx="0" cy="0"/>
        </a:xfrm>
      </p:grpSpPr>
      <p:sp>
        <p:nvSpPr>
          <p:cNvPr id="11" name="Picture Placeholder 10"/>
          <p:cNvSpPr>
            <a:spLocks noGrp="1"/>
          </p:cNvSpPr>
          <p:nvPr>
            <p:ph type="pic" sz="quarter" idx="18" hasCustomPrompt="1"/>
          </p:nvPr>
        </p:nvSpPr>
        <p:spPr>
          <a:xfrm>
            <a:off x="0" y="0"/>
            <a:ext cx="9144000" cy="5143500"/>
          </a:xfrm>
          <a:prstGeom prst="rect">
            <a:avLst/>
          </a:prstGeom>
        </p:spPr>
        <p:txBody>
          <a:bodyPr vert="horz" lIns="68580" tIns="34290" rIns="68580" bIns="34290" anchor="ctr"/>
          <a:lstStyle>
            <a:lvl1pPr marL="0" indent="0" algn="ctr">
              <a:buNone/>
              <a:defRPr/>
            </a:lvl1pPr>
          </a:lstStyle>
          <a:p>
            <a:r>
              <a:rPr lang="en-US" dirty="0" smtClean="0"/>
              <a:t>Background Image</a:t>
            </a:r>
            <a:endParaRPr lang="en-US" dirty="0"/>
          </a:p>
        </p:txBody>
      </p:sp>
      <p:sp>
        <p:nvSpPr>
          <p:cNvPr id="3" name="Text Placeholder 4"/>
          <p:cNvSpPr>
            <a:spLocks noGrp="1"/>
          </p:cNvSpPr>
          <p:nvPr>
            <p:ph type="body" sz="quarter" idx="15" hasCustomPrompt="1"/>
          </p:nvPr>
        </p:nvSpPr>
        <p:spPr>
          <a:xfrm>
            <a:off x="631825" y="1556683"/>
            <a:ext cx="6910388" cy="595035"/>
          </a:xfrm>
          <a:prstGeom prst="rect">
            <a:avLst/>
          </a:prstGeom>
        </p:spPr>
        <p:txBody>
          <a:bodyPr lIns="68580" tIns="34290" rIns="68580" bIns="34290">
            <a:spAutoFit/>
          </a:bodyPr>
          <a:lstStyle>
            <a:lvl1pPr marL="0" indent="0">
              <a:lnSpc>
                <a:spcPct val="80000"/>
              </a:lnSpc>
              <a:spcBef>
                <a:spcPts val="0"/>
              </a:spcBef>
              <a:buNone/>
              <a:defRPr sz="4100" spc="-150">
                <a:solidFill>
                  <a:schemeClr val="bg1"/>
                </a:solidFill>
                <a:latin typeface="Arial Black"/>
                <a:cs typeface="Arial Black"/>
              </a:defRPr>
            </a:lvl1pPr>
            <a:lvl2pPr>
              <a:defRPr sz="4500">
                <a:latin typeface="Arial Black"/>
                <a:cs typeface="Arial Black"/>
              </a:defRPr>
            </a:lvl2pPr>
            <a:lvl3pPr>
              <a:defRPr sz="4500">
                <a:latin typeface="Arial Black"/>
                <a:cs typeface="Arial Black"/>
              </a:defRPr>
            </a:lvl3pPr>
            <a:lvl4pPr>
              <a:defRPr sz="4500">
                <a:latin typeface="Arial Black"/>
                <a:cs typeface="Arial Black"/>
              </a:defRPr>
            </a:lvl4pPr>
            <a:lvl5pPr>
              <a:defRPr sz="4500">
                <a:latin typeface="Arial Black"/>
                <a:cs typeface="Arial Black"/>
              </a:defRPr>
            </a:lvl5pPr>
          </a:lstStyle>
          <a:p>
            <a:pPr lvl="0"/>
            <a:r>
              <a:rPr lang="en-US" dirty="0" smtClean="0"/>
              <a:t>CLICK TO ADD TITLE</a:t>
            </a:r>
          </a:p>
        </p:txBody>
      </p:sp>
      <p:sp>
        <p:nvSpPr>
          <p:cNvPr id="4" name="Text Placeholder 7"/>
          <p:cNvSpPr>
            <a:spLocks noGrp="1"/>
          </p:cNvSpPr>
          <p:nvPr>
            <p:ph type="body" sz="quarter" idx="16" hasCustomPrompt="1"/>
          </p:nvPr>
        </p:nvSpPr>
        <p:spPr>
          <a:xfrm>
            <a:off x="660400" y="3340101"/>
            <a:ext cx="6488113" cy="284693"/>
          </a:xfrm>
          <a:prstGeom prst="rect">
            <a:avLst/>
          </a:prstGeom>
        </p:spPr>
        <p:txBody>
          <a:bodyPr lIns="68580" tIns="34290" rIns="68580" bIns="34290">
            <a:spAutoFit/>
          </a:bodyPr>
          <a:lstStyle>
            <a:lvl1pPr marL="0" indent="0">
              <a:lnSpc>
                <a:spcPct val="100000"/>
              </a:lnSpc>
              <a:spcBef>
                <a:spcPts val="0"/>
              </a:spcBef>
              <a:buFontTx/>
              <a:buNone/>
              <a:defRPr sz="1400">
                <a:solidFill>
                  <a:schemeClr val="bg1"/>
                </a:solidFill>
                <a:latin typeface="Arial Black"/>
                <a:cs typeface="Arial Black"/>
              </a:defRPr>
            </a:lvl1pPr>
          </a:lstStyle>
          <a:p>
            <a:pPr lvl="0"/>
            <a:r>
              <a:rPr lang="en-US" dirty="0" smtClean="0"/>
              <a:t>CLICK TO ADD SUBTITLE</a:t>
            </a:r>
            <a:endParaRPr lang="en-US" dirty="0"/>
          </a:p>
        </p:txBody>
      </p:sp>
      <p:sp>
        <p:nvSpPr>
          <p:cNvPr id="5" name="Text Placeholder 11"/>
          <p:cNvSpPr>
            <a:spLocks noGrp="1"/>
          </p:cNvSpPr>
          <p:nvPr>
            <p:ph type="body" sz="quarter" idx="17" hasCustomPrompt="1"/>
          </p:nvPr>
        </p:nvSpPr>
        <p:spPr>
          <a:xfrm>
            <a:off x="660399" y="4094614"/>
            <a:ext cx="3649662" cy="279797"/>
          </a:xfrm>
          <a:prstGeom prst="rect">
            <a:avLst/>
          </a:prstGeom>
        </p:spPr>
        <p:txBody>
          <a:bodyPr lIns="68580" tIns="34290" rIns="68580" bIns="34290">
            <a:normAutofit/>
          </a:bodyPr>
          <a:lstStyle>
            <a:lvl1pPr marL="0" indent="0">
              <a:buNone/>
              <a:defRPr sz="1400" baseline="0">
                <a:solidFill>
                  <a:schemeClr val="accent2"/>
                </a:solidFill>
              </a:defRPr>
            </a:lvl1pPr>
          </a:lstStyle>
          <a:p>
            <a:pPr lvl="0"/>
            <a:r>
              <a:rPr lang="en-US" dirty="0" smtClean="0"/>
              <a:t>MONTH DATE, YEAR</a:t>
            </a:r>
            <a:endParaRPr lang="en-US" dirty="0"/>
          </a:p>
        </p:txBody>
      </p:sp>
      <p:sp>
        <p:nvSpPr>
          <p:cNvPr id="7" name="Picture Placeholder 2"/>
          <p:cNvSpPr>
            <a:spLocks noGrp="1"/>
          </p:cNvSpPr>
          <p:nvPr>
            <p:ph type="pic" sz="quarter" idx="19" hasCustomPrompt="1"/>
          </p:nvPr>
        </p:nvSpPr>
        <p:spPr>
          <a:xfrm>
            <a:off x="627880" y="504826"/>
            <a:ext cx="1243502" cy="458237"/>
          </a:xfrm>
          <a:prstGeom prst="rect">
            <a:avLst/>
          </a:prstGeom>
        </p:spPr>
        <p:txBody>
          <a:bodyPr vert="horz" lIns="68580" tIns="34290" rIns="68580" bIns="34290"/>
          <a:lstStyle>
            <a:lvl1pPr marL="0" indent="0" algn="ctr">
              <a:buNone/>
              <a:defRPr/>
            </a:lvl1pPr>
          </a:lstStyle>
          <a:p>
            <a:r>
              <a:rPr lang="en-US" dirty="0" smtClean="0"/>
              <a:t>logo</a:t>
            </a:r>
            <a:endParaRPr lang="en-US" dirty="0"/>
          </a:p>
        </p:txBody>
      </p:sp>
    </p:spTree>
    <p:extLst>
      <p:ext uri="{BB962C8B-B14F-4D97-AF65-F5344CB8AC3E}">
        <p14:creationId xmlns:p14="http://schemas.microsoft.com/office/powerpoint/2010/main" val="3425474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Title Only">
    <p:spTree>
      <p:nvGrpSpPr>
        <p:cNvPr id="1" name=""/>
        <p:cNvGrpSpPr/>
        <p:nvPr/>
      </p:nvGrpSpPr>
      <p:grpSpPr>
        <a:xfrm>
          <a:off x="0" y="0"/>
          <a:ext cx="0" cy="0"/>
          <a:chOff x="0" y="0"/>
          <a:chExt cx="0" cy="0"/>
        </a:xfrm>
      </p:grpSpPr>
      <p:sp>
        <p:nvSpPr>
          <p:cNvPr id="3"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114980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
        <p:nvSpPr>
          <p:cNvPr id="8" name="Text Placeholder 2"/>
          <p:cNvSpPr>
            <a:spLocks noGrp="1"/>
          </p:cNvSpPr>
          <p:nvPr>
            <p:ph idx="1" hasCustomPrompt="1"/>
          </p:nvPr>
        </p:nvSpPr>
        <p:spPr>
          <a:xfrm>
            <a:off x="352473" y="1078992"/>
            <a:ext cx="8339328" cy="3383280"/>
          </a:xfrm>
          <a:prstGeom prst="rect">
            <a:avLst/>
          </a:prstGeom>
        </p:spPr>
        <p:txBody>
          <a:bodyPr vert="horz" lIns="68580" tIns="34290" rIns="68580" bIns="34290" rtlCol="0">
            <a:normAutofit/>
          </a:bodyPr>
          <a:lstStyle>
            <a:lvl1pPr marL="0" indent="0">
              <a:lnSpc>
                <a:spcPct val="120000"/>
              </a:lnSpc>
              <a:spcBef>
                <a:spcPts val="0"/>
              </a:spcBef>
              <a:buNone/>
              <a:defRPr sz="1400"/>
            </a:lvl1pPr>
            <a:lvl2pPr>
              <a:defRPr sz="1200"/>
            </a:lvl2pPr>
            <a:lvl3pPr>
              <a:defRPr sz="1100"/>
            </a:lvl3pPr>
          </a:lstStyle>
          <a:p>
            <a:pPr lvl="0"/>
            <a:r>
              <a:rPr lang="en-US" dirty="0" smtClean="0">
                <a:solidFill>
                  <a:srgbClr val="444444"/>
                </a:solidFill>
              </a:rPr>
              <a:t>Click to add text - Lorem </a:t>
            </a:r>
            <a:r>
              <a:rPr lang="en-US" dirty="0" err="1" smtClean="0">
                <a:solidFill>
                  <a:srgbClr val="444444"/>
                </a:solidFill>
              </a:rPr>
              <a:t>ipsum</a:t>
            </a:r>
            <a:r>
              <a:rPr lang="en-US" dirty="0" smtClean="0">
                <a:solidFill>
                  <a:srgbClr val="444444"/>
                </a:solidFill>
              </a:rPr>
              <a:t> dolor sit </a:t>
            </a:r>
            <a:r>
              <a:rPr lang="en-US" dirty="0" err="1" smtClean="0">
                <a:solidFill>
                  <a:srgbClr val="444444"/>
                </a:solidFill>
              </a:rPr>
              <a:t>amet</a:t>
            </a:r>
            <a:r>
              <a:rPr lang="en-US" dirty="0" smtClean="0">
                <a:solidFill>
                  <a:srgbClr val="444444"/>
                </a:solidFill>
              </a:rPr>
              <a:t>, </a:t>
            </a:r>
            <a:r>
              <a:rPr lang="en-US" dirty="0" err="1" smtClean="0">
                <a:solidFill>
                  <a:srgbClr val="444444"/>
                </a:solidFill>
              </a:rPr>
              <a:t>consectetur</a:t>
            </a:r>
            <a:r>
              <a:rPr lang="en-US" dirty="0" smtClean="0">
                <a:solidFill>
                  <a:srgbClr val="444444"/>
                </a:solidFill>
              </a:rPr>
              <a:t> adipiscing </a:t>
            </a:r>
            <a:r>
              <a:rPr lang="en-US" dirty="0" err="1" smtClean="0">
                <a:solidFill>
                  <a:srgbClr val="444444"/>
                </a:solidFill>
              </a:rPr>
              <a:t>elit</a:t>
            </a:r>
            <a:r>
              <a:rPr lang="en-US" dirty="0" smtClean="0">
                <a:solidFill>
                  <a:srgbClr val="444444"/>
                </a:solidFill>
              </a:rPr>
              <a:t>. </a:t>
            </a:r>
            <a:r>
              <a:rPr lang="en-US" dirty="0" err="1" smtClean="0">
                <a:solidFill>
                  <a:srgbClr val="444444"/>
                </a:solidFill>
              </a:rPr>
              <a:t>Ut</a:t>
            </a:r>
            <a:r>
              <a:rPr lang="en-US" dirty="0" smtClean="0">
                <a:solidFill>
                  <a:srgbClr val="444444"/>
                </a:solidFill>
              </a:rPr>
              <a:t> vitae </a:t>
            </a:r>
            <a:r>
              <a:rPr lang="en-US" dirty="0" err="1" smtClean="0">
                <a:solidFill>
                  <a:srgbClr val="444444"/>
                </a:solidFill>
              </a:rPr>
              <a:t>laoreet</a:t>
            </a:r>
            <a:r>
              <a:rPr lang="en-US" dirty="0" smtClean="0">
                <a:solidFill>
                  <a:srgbClr val="444444"/>
                </a:solidFill>
              </a:rPr>
              <a:t> </a:t>
            </a:r>
            <a:r>
              <a:rPr lang="en-US" dirty="0" err="1" smtClean="0">
                <a:solidFill>
                  <a:srgbClr val="444444"/>
                </a:solidFill>
              </a:rPr>
              <a:t>mauris</a:t>
            </a:r>
            <a:r>
              <a:rPr lang="en-US" dirty="0" smtClean="0">
                <a:solidFill>
                  <a:srgbClr val="444444"/>
                </a:solidFill>
              </a:rPr>
              <a:t>. </a:t>
            </a:r>
            <a:r>
              <a:rPr lang="en-US" dirty="0" err="1" smtClean="0">
                <a:solidFill>
                  <a:srgbClr val="444444"/>
                </a:solidFill>
              </a:rPr>
              <a:t>Sed</a:t>
            </a:r>
            <a:r>
              <a:rPr lang="en-US" dirty="0" smtClean="0">
                <a:solidFill>
                  <a:srgbClr val="444444"/>
                </a:solidFill>
              </a:rPr>
              <a:t> </a:t>
            </a:r>
            <a:r>
              <a:rPr lang="en-US" dirty="0" err="1" smtClean="0">
                <a:solidFill>
                  <a:srgbClr val="444444"/>
                </a:solidFill>
              </a:rPr>
              <a:t>eleifend</a:t>
            </a:r>
            <a:r>
              <a:rPr lang="en-US" dirty="0" smtClean="0">
                <a:solidFill>
                  <a:srgbClr val="444444"/>
                </a:solidFill>
              </a:rPr>
              <a:t> </a:t>
            </a:r>
            <a:r>
              <a:rPr lang="en-US" dirty="0" err="1" smtClean="0">
                <a:solidFill>
                  <a:srgbClr val="444444"/>
                </a:solidFill>
              </a:rPr>
              <a:t>lorem</a:t>
            </a:r>
            <a:r>
              <a:rPr lang="en-US" dirty="0" smtClean="0">
                <a:solidFill>
                  <a:srgbClr val="444444"/>
                </a:solidFill>
              </a:rPr>
              <a:t> a </a:t>
            </a:r>
            <a:r>
              <a:rPr lang="en-US" dirty="0" err="1" smtClean="0">
                <a:solidFill>
                  <a:srgbClr val="444444"/>
                </a:solidFill>
              </a:rPr>
              <a:t>purus</a:t>
            </a:r>
            <a:r>
              <a:rPr lang="en-US" dirty="0" smtClean="0">
                <a:solidFill>
                  <a:srgbClr val="444444"/>
                </a:solidFill>
              </a:rPr>
              <a:t> </a:t>
            </a:r>
            <a:r>
              <a:rPr lang="en-US" dirty="0" err="1" smtClean="0">
                <a:solidFill>
                  <a:srgbClr val="444444"/>
                </a:solidFill>
              </a:rPr>
              <a:t>tincidunt</a:t>
            </a:r>
            <a:r>
              <a:rPr lang="en-US" dirty="0" smtClean="0">
                <a:solidFill>
                  <a:srgbClr val="444444"/>
                </a:solidFill>
              </a:rPr>
              <a:t>, a </a:t>
            </a:r>
            <a:r>
              <a:rPr lang="en-US" dirty="0" err="1" smtClean="0">
                <a:solidFill>
                  <a:srgbClr val="444444"/>
                </a:solidFill>
              </a:rPr>
              <a:t>malesuada</a:t>
            </a:r>
            <a:r>
              <a:rPr lang="en-US" dirty="0" smtClean="0">
                <a:solidFill>
                  <a:srgbClr val="444444"/>
                </a:solidFill>
              </a:rPr>
              <a:t> </a:t>
            </a:r>
            <a:r>
              <a:rPr lang="en-US" dirty="0" err="1" smtClean="0">
                <a:solidFill>
                  <a:srgbClr val="444444"/>
                </a:solidFill>
              </a:rPr>
              <a:t>mauris</a:t>
            </a:r>
            <a:r>
              <a:rPr lang="en-US" dirty="0" smtClean="0">
                <a:solidFill>
                  <a:srgbClr val="444444"/>
                </a:solidFill>
              </a:rPr>
              <a:t> </a:t>
            </a:r>
            <a:r>
              <a:rPr lang="en-US" dirty="0" err="1" smtClean="0">
                <a:solidFill>
                  <a:srgbClr val="444444"/>
                </a:solidFill>
              </a:rPr>
              <a:t>bibendum</a:t>
            </a:r>
            <a:r>
              <a:rPr lang="en-US" dirty="0" smtClean="0">
                <a:solidFill>
                  <a:srgbClr val="444444"/>
                </a:solidFill>
              </a:rPr>
              <a:t>. </a:t>
            </a:r>
            <a:r>
              <a:rPr lang="en-US" dirty="0" err="1" smtClean="0">
                <a:solidFill>
                  <a:srgbClr val="444444"/>
                </a:solidFill>
              </a:rPr>
              <a:t>Praesent</a:t>
            </a:r>
            <a:r>
              <a:rPr lang="en-US" dirty="0" smtClean="0">
                <a:solidFill>
                  <a:srgbClr val="444444"/>
                </a:solidFill>
              </a:rPr>
              <a:t> </a:t>
            </a:r>
            <a:r>
              <a:rPr lang="en-US" dirty="0" err="1" smtClean="0">
                <a:solidFill>
                  <a:srgbClr val="444444"/>
                </a:solidFill>
              </a:rPr>
              <a:t>bibendum</a:t>
            </a:r>
            <a:r>
              <a:rPr lang="en-US" dirty="0" smtClean="0">
                <a:solidFill>
                  <a:srgbClr val="444444"/>
                </a:solidFill>
              </a:rPr>
              <a:t> </a:t>
            </a:r>
            <a:r>
              <a:rPr lang="en-US" dirty="0" err="1" smtClean="0">
                <a:solidFill>
                  <a:srgbClr val="444444"/>
                </a:solidFill>
              </a:rPr>
              <a:t>justo</a:t>
            </a:r>
            <a:r>
              <a:rPr lang="en-US" dirty="0" smtClean="0">
                <a:solidFill>
                  <a:srgbClr val="444444"/>
                </a:solidFill>
              </a:rPr>
              <a:t> </a:t>
            </a:r>
            <a:r>
              <a:rPr lang="en-US" dirty="0" err="1" smtClean="0">
                <a:solidFill>
                  <a:srgbClr val="444444"/>
                </a:solidFill>
              </a:rPr>
              <a:t>nec</a:t>
            </a:r>
            <a:r>
              <a:rPr lang="en-US" dirty="0" smtClean="0">
                <a:solidFill>
                  <a:srgbClr val="444444"/>
                </a:solidFill>
              </a:rPr>
              <a:t> </a:t>
            </a:r>
            <a:r>
              <a:rPr lang="en-US" dirty="0" err="1" smtClean="0">
                <a:solidFill>
                  <a:srgbClr val="444444"/>
                </a:solidFill>
              </a:rPr>
              <a:t>metus</a:t>
            </a:r>
            <a:r>
              <a:rPr lang="en-US" dirty="0" smtClean="0">
                <a:solidFill>
                  <a:srgbClr val="444444"/>
                </a:solidFill>
              </a:rPr>
              <a:t> </a:t>
            </a:r>
            <a:r>
              <a:rPr lang="en-US" dirty="0" err="1" smtClean="0">
                <a:solidFill>
                  <a:srgbClr val="444444"/>
                </a:solidFill>
              </a:rPr>
              <a:t>auctor</a:t>
            </a:r>
            <a:r>
              <a:rPr lang="en-US" dirty="0" smtClean="0">
                <a:solidFill>
                  <a:srgbClr val="444444"/>
                </a:solidFill>
              </a:rPr>
              <a:t> </a:t>
            </a:r>
            <a:r>
              <a:rPr lang="en-US" dirty="0" err="1" smtClean="0">
                <a:solidFill>
                  <a:srgbClr val="444444"/>
                </a:solidFill>
              </a:rPr>
              <a:t>volutpat</a:t>
            </a:r>
            <a:r>
              <a:rPr lang="en-US" dirty="0" smtClean="0">
                <a:solidFill>
                  <a:srgbClr val="444444"/>
                </a:solidFill>
              </a:rPr>
              <a:t>. </a:t>
            </a:r>
            <a:r>
              <a:rPr lang="en-US" dirty="0" err="1" smtClean="0">
                <a:solidFill>
                  <a:srgbClr val="444444"/>
                </a:solidFill>
              </a:rPr>
              <a:t>Morbi</a:t>
            </a:r>
            <a:r>
              <a:rPr lang="en-US" dirty="0" smtClean="0">
                <a:solidFill>
                  <a:srgbClr val="444444"/>
                </a:solidFill>
              </a:rPr>
              <a:t> </a:t>
            </a:r>
            <a:r>
              <a:rPr lang="en-US" dirty="0" err="1" smtClean="0">
                <a:solidFill>
                  <a:srgbClr val="444444"/>
                </a:solidFill>
              </a:rPr>
              <a:t>malesuada</a:t>
            </a:r>
            <a:r>
              <a:rPr lang="en-US" dirty="0" smtClean="0">
                <a:solidFill>
                  <a:srgbClr val="444444"/>
                </a:solidFill>
              </a:rPr>
              <a:t> </a:t>
            </a:r>
            <a:r>
              <a:rPr lang="en-US" dirty="0" err="1" smtClean="0">
                <a:solidFill>
                  <a:srgbClr val="444444"/>
                </a:solidFill>
              </a:rPr>
              <a:t>mattis</a:t>
            </a:r>
            <a:r>
              <a:rPr lang="en-US" dirty="0" smtClean="0">
                <a:solidFill>
                  <a:srgbClr val="444444"/>
                </a:solidFill>
              </a:rPr>
              <a:t> </a:t>
            </a:r>
            <a:r>
              <a:rPr lang="en-US" dirty="0" err="1" smtClean="0">
                <a:solidFill>
                  <a:srgbClr val="444444"/>
                </a:solidFill>
              </a:rPr>
              <a:t>eros</a:t>
            </a:r>
            <a:r>
              <a:rPr lang="en-US" dirty="0" smtClean="0">
                <a:solidFill>
                  <a:srgbClr val="444444"/>
                </a:solidFill>
              </a:rPr>
              <a:t>, </a:t>
            </a:r>
            <a:r>
              <a:rPr lang="en-US" dirty="0" err="1" smtClean="0">
                <a:solidFill>
                  <a:srgbClr val="444444"/>
                </a:solidFill>
              </a:rPr>
              <a:t>adipiscing</a:t>
            </a:r>
            <a:r>
              <a:rPr lang="en-US" dirty="0" smtClean="0">
                <a:solidFill>
                  <a:srgbClr val="444444"/>
                </a:solidFill>
              </a:rPr>
              <a:t> </a:t>
            </a:r>
            <a:r>
              <a:rPr lang="en-US" dirty="0" err="1" smtClean="0">
                <a:solidFill>
                  <a:srgbClr val="444444"/>
                </a:solidFill>
              </a:rPr>
              <a:t>tempor</a:t>
            </a:r>
            <a:r>
              <a:rPr lang="en-US" dirty="0" smtClean="0">
                <a:solidFill>
                  <a:srgbClr val="444444"/>
                </a:solidFill>
              </a:rPr>
              <a:t> </a:t>
            </a:r>
            <a:r>
              <a:rPr lang="en-US" dirty="0" err="1" smtClean="0">
                <a:solidFill>
                  <a:srgbClr val="444444"/>
                </a:solidFill>
              </a:rPr>
              <a:t>lorem</a:t>
            </a:r>
            <a:r>
              <a:rPr lang="en-US" dirty="0" smtClean="0">
                <a:solidFill>
                  <a:srgbClr val="444444"/>
                </a:solidFill>
              </a:rPr>
              <a:t> </a:t>
            </a:r>
            <a:r>
              <a:rPr lang="en-US" dirty="0" err="1" smtClean="0">
                <a:solidFill>
                  <a:srgbClr val="444444"/>
                </a:solidFill>
              </a:rPr>
              <a:t>varius</a:t>
            </a:r>
            <a:r>
              <a:rPr lang="en-US" dirty="0" smtClean="0">
                <a:solidFill>
                  <a:srgbClr val="444444"/>
                </a:solidFill>
              </a:rPr>
              <a:t> </a:t>
            </a:r>
            <a:r>
              <a:rPr lang="en-US" dirty="0" err="1" smtClean="0">
                <a:solidFill>
                  <a:srgbClr val="444444"/>
                </a:solidFill>
              </a:rPr>
              <a:t>eget</a:t>
            </a:r>
            <a:r>
              <a:rPr lang="en-US" dirty="0" smtClean="0">
                <a:solidFill>
                  <a:srgbClr val="444444"/>
                </a:solidFill>
              </a:rPr>
              <a:t>…</a:t>
            </a:r>
            <a:endParaRPr lang="en-US" dirty="0"/>
          </a:p>
        </p:txBody>
      </p:sp>
    </p:spTree>
    <p:extLst>
      <p:ext uri="{BB962C8B-B14F-4D97-AF65-F5344CB8AC3E}">
        <p14:creationId xmlns:p14="http://schemas.microsoft.com/office/powerpoint/2010/main" val="4024276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ullets and Image">
    <p:spTree>
      <p:nvGrpSpPr>
        <p:cNvPr id="1" name=""/>
        <p:cNvGrpSpPr/>
        <p:nvPr/>
      </p:nvGrpSpPr>
      <p:grpSpPr>
        <a:xfrm>
          <a:off x="0" y="0"/>
          <a:ext cx="0" cy="0"/>
          <a:chOff x="0" y="0"/>
          <a:chExt cx="0" cy="0"/>
        </a:xfrm>
      </p:grpSpPr>
      <p:sp>
        <p:nvSpPr>
          <p:cNvPr id="5" name="Picture Placeholder 4"/>
          <p:cNvSpPr>
            <a:spLocks noGrp="1"/>
          </p:cNvSpPr>
          <p:nvPr>
            <p:ph type="pic" sz="quarter" idx="11" hasCustomPrompt="1"/>
          </p:nvPr>
        </p:nvSpPr>
        <p:spPr>
          <a:xfrm>
            <a:off x="4568265" y="704273"/>
            <a:ext cx="4575735" cy="4156364"/>
          </a:xfrm>
          <a:prstGeom prst="rect">
            <a:avLst/>
          </a:prstGeom>
        </p:spPr>
        <p:txBody>
          <a:bodyPr vert="horz" anchor="ctr"/>
          <a:lstStyle>
            <a:lvl1pPr marL="0" indent="0" algn="ctr">
              <a:buNone/>
              <a:defRPr/>
            </a:lvl1pPr>
          </a:lstStyle>
          <a:p>
            <a:r>
              <a:rPr lang="en-US" dirty="0" smtClean="0"/>
              <a:t> </a:t>
            </a:r>
            <a:endParaRPr lang="en-US" dirty="0"/>
          </a:p>
        </p:txBody>
      </p:sp>
      <p:sp>
        <p:nvSpPr>
          <p:cNvPr id="3" name="Text Placeholder 2"/>
          <p:cNvSpPr>
            <a:spLocks noGrp="1"/>
          </p:cNvSpPr>
          <p:nvPr>
            <p:ph idx="1" hasCustomPrompt="1"/>
          </p:nvPr>
        </p:nvSpPr>
        <p:spPr>
          <a:xfrm>
            <a:off x="360364" y="1079898"/>
            <a:ext cx="3810584" cy="3383280"/>
          </a:xfrm>
          <a:prstGeom prst="rect">
            <a:avLst/>
          </a:prstGeom>
        </p:spPr>
        <p:txBody>
          <a:bodyPr vert="horz" lIns="68580" tIns="34290" rIns="68580" bIns="34290" rtlCol="0">
            <a:normAutofit/>
          </a:bodyPr>
          <a:lstStyle>
            <a:lvl1pPr marL="130302" marR="0" indent="-130302" algn="l" defTabSz="342900" rtl="0" eaLnBrk="1" fontAlgn="auto" latinLnBrk="0" hangingPunct="1">
              <a:lnSpc>
                <a:spcPct val="120000"/>
              </a:lnSpc>
              <a:spcBef>
                <a:spcPts val="0"/>
              </a:spcBef>
              <a:spcAft>
                <a:spcPts val="750"/>
              </a:spcAft>
              <a:buClr>
                <a:schemeClr val="accent2"/>
              </a:buClr>
              <a:buSzTx/>
              <a:buFont typeface="Arial"/>
              <a:buChar char="•"/>
              <a:tabLst/>
              <a:defRPr sz="1200" baseline="0"/>
            </a:lvl1pPr>
            <a:lvl2pPr>
              <a:defRPr sz="1200"/>
            </a:lvl2pPr>
            <a:lvl3pPr>
              <a:defRPr sz="1200"/>
            </a:lvl3pPr>
            <a:lvl4pPr>
              <a:defRPr sz="1200"/>
            </a:lvl4pPr>
            <a:lvl5pPr>
              <a:defRPr sz="1200"/>
            </a:lvl5pPr>
          </a:lstStyle>
          <a:p>
            <a:pPr lvl="0"/>
            <a:r>
              <a:rPr lang="en-US" dirty="0" smtClean="0"/>
              <a:t>Click to add bulleted list</a:t>
            </a:r>
          </a:p>
          <a:p>
            <a:pPr lvl="0"/>
            <a:r>
              <a:rPr lang="en-US" dirty="0" smtClean="0"/>
              <a:t>Click to add bulleted list</a:t>
            </a:r>
          </a:p>
          <a:p>
            <a:pPr lvl="0"/>
            <a:r>
              <a:rPr lang="en-US" dirty="0" smtClean="0"/>
              <a:t>Click to add bulleted list</a:t>
            </a:r>
          </a:p>
        </p:txBody>
      </p:sp>
      <p:sp>
        <p:nvSpPr>
          <p:cNvPr id="4"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4061315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14" name="Rectangle 13"/>
          <p:cNvSpPr/>
          <p:nvPr userDrawn="1"/>
        </p:nvSpPr>
        <p:spPr>
          <a:xfrm>
            <a:off x="0" y="4762306"/>
            <a:ext cx="9144000" cy="38119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sz="1400"/>
          </a:p>
        </p:txBody>
      </p:sp>
      <p:sp>
        <p:nvSpPr>
          <p:cNvPr id="12" name="Picture Placeholder 5"/>
          <p:cNvSpPr>
            <a:spLocks noGrp="1"/>
          </p:cNvSpPr>
          <p:nvPr>
            <p:ph type="pic" sz="quarter" idx="10" hasCustomPrompt="1"/>
          </p:nvPr>
        </p:nvSpPr>
        <p:spPr>
          <a:xfrm>
            <a:off x="0" y="0"/>
            <a:ext cx="9144000" cy="5143500"/>
          </a:xfrm>
          <a:prstGeom prst="rect">
            <a:avLst/>
          </a:prstGeom>
        </p:spPr>
        <p:txBody>
          <a:bodyPr lIns="68580" tIns="34290" rIns="68580" bIns="34290" anchor="t"/>
          <a:lstStyle>
            <a:lvl1pPr marL="0" indent="0" algn="ctr">
              <a:buNone/>
              <a:defRPr/>
            </a:lvl1pPr>
          </a:lstStyle>
          <a:p>
            <a:pPr lvl="0"/>
            <a:r>
              <a:rPr lang="en-US" dirty="0" smtClean="0"/>
              <a:t>Insert Image</a:t>
            </a:r>
          </a:p>
        </p:txBody>
      </p:sp>
      <p:sp>
        <p:nvSpPr>
          <p:cNvPr id="7" name="Text Placeholder 12"/>
          <p:cNvSpPr>
            <a:spLocks noGrp="1"/>
          </p:cNvSpPr>
          <p:nvPr>
            <p:ph type="body" sz="quarter" idx="13" hasCustomPrompt="1"/>
          </p:nvPr>
        </p:nvSpPr>
        <p:spPr>
          <a:xfrm>
            <a:off x="872404" y="3947727"/>
            <a:ext cx="5014975" cy="647100"/>
          </a:xfrm>
          <a:prstGeom prst="rect">
            <a:avLst/>
          </a:prstGeom>
          <a:solidFill>
            <a:srgbClr val="2FC2D9"/>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smtClean="0"/>
              <a:t>And Line 3 Here</a:t>
            </a:r>
            <a:endParaRPr lang="en-US" dirty="0"/>
          </a:p>
        </p:txBody>
      </p:sp>
      <p:sp>
        <p:nvSpPr>
          <p:cNvPr id="13" name="Text Placeholder 12"/>
          <p:cNvSpPr>
            <a:spLocks noGrp="1"/>
          </p:cNvSpPr>
          <p:nvPr>
            <p:ph type="body" sz="quarter" idx="11" hasCustomPrompt="1"/>
          </p:nvPr>
        </p:nvSpPr>
        <p:spPr>
          <a:xfrm>
            <a:off x="872404" y="3394370"/>
            <a:ext cx="3688427" cy="647100"/>
          </a:xfrm>
          <a:prstGeom prst="rect">
            <a:avLst/>
          </a:prstGeom>
          <a:solidFill>
            <a:srgbClr val="2FC2D9"/>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smtClean="0"/>
              <a:t>Line 2 Here</a:t>
            </a:r>
            <a:endParaRPr lang="en-US" dirty="0"/>
          </a:p>
        </p:txBody>
      </p:sp>
      <p:sp>
        <p:nvSpPr>
          <p:cNvPr id="2" name="Title 1"/>
          <p:cNvSpPr>
            <a:spLocks noGrp="1"/>
          </p:cNvSpPr>
          <p:nvPr>
            <p:ph type="title" hasCustomPrompt="1"/>
          </p:nvPr>
        </p:nvSpPr>
        <p:spPr>
          <a:xfrm>
            <a:off x="872404" y="2869953"/>
            <a:ext cx="5285757" cy="647100"/>
          </a:xfrm>
          <a:prstGeom prst="rect">
            <a:avLst/>
          </a:prstGeom>
          <a:solidFill>
            <a:srgbClr val="2FC2D9"/>
          </a:solidFill>
          <a:ln>
            <a:noFill/>
          </a:ln>
        </p:spPr>
        <p:txBody>
          <a:bodyPr wrap="none" lIns="137160" tIns="27432" rIns="137160" bIns="34290" anchor="t">
            <a:spAutoFit/>
          </a:bodyPr>
          <a:lstStyle>
            <a:lvl1pPr algn="l">
              <a:defRPr sz="3800" b="0" cap="all" baseline="0">
                <a:solidFill>
                  <a:srgbClr val="FFFFFF"/>
                </a:solidFill>
              </a:defRPr>
            </a:lvl1pPr>
          </a:lstStyle>
          <a:p>
            <a:r>
              <a:rPr lang="en-US" dirty="0" smtClean="0"/>
              <a:t>Type line 1 here</a:t>
            </a:r>
            <a:endParaRPr lang="en-US" dirty="0"/>
          </a:p>
        </p:txBody>
      </p:sp>
      <p:sp>
        <p:nvSpPr>
          <p:cNvPr id="8" name="Text Placeholder 13"/>
          <p:cNvSpPr txBox="1">
            <a:spLocks/>
          </p:cNvSpPr>
          <p:nvPr userDrawn="1"/>
        </p:nvSpPr>
        <p:spPr>
          <a:xfrm>
            <a:off x="781354" y="2496458"/>
            <a:ext cx="6488113" cy="692498"/>
          </a:xfrm>
          <a:prstGeom prst="rect">
            <a:avLst/>
          </a:prstGeom>
        </p:spPr>
        <p:txBody>
          <a:bodyPr lIns="68580" tIns="34290" rIns="68580" bIns="34290"/>
          <a:lstStyle>
            <a:lvl1pPr marL="342900" indent="-342900" algn="l" defTabSz="457200" rtl="0" eaLnBrk="1" latinLnBrk="0" hangingPunct="1">
              <a:spcBef>
                <a:spcPct val="20000"/>
              </a:spcBef>
              <a:buClr>
                <a:schemeClr val="accent2"/>
              </a:buClr>
              <a:buFont typeface="Arial"/>
              <a:buChar char="•"/>
              <a:defRPr sz="2000" kern="1200">
                <a:solidFill>
                  <a:schemeClr val="tx1"/>
                </a:solidFill>
                <a:latin typeface="Trebuchet MS"/>
                <a:ea typeface="+mn-ea"/>
                <a:cs typeface="Trebuchet MS"/>
              </a:defRPr>
            </a:lvl1pPr>
            <a:lvl2pPr marL="742950" indent="-285750" algn="l" defTabSz="457200" rtl="0" eaLnBrk="1" latinLnBrk="0" hangingPunct="1">
              <a:spcBef>
                <a:spcPct val="20000"/>
              </a:spcBef>
              <a:buFont typeface="Arial"/>
              <a:buChar char="–"/>
              <a:defRPr sz="1800" kern="1200">
                <a:solidFill>
                  <a:schemeClr val="tx1"/>
                </a:solidFill>
                <a:latin typeface="Trebuchet MS"/>
                <a:ea typeface="+mn-ea"/>
                <a:cs typeface="Trebuchet MS"/>
              </a:defRPr>
            </a:lvl2pPr>
            <a:lvl3pPr marL="1143000" indent="-228600" algn="l" defTabSz="457200" rtl="0" eaLnBrk="1" latinLnBrk="0" hangingPunct="1">
              <a:spcBef>
                <a:spcPct val="20000"/>
              </a:spcBef>
              <a:buFont typeface="Arial"/>
              <a:buChar char="•"/>
              <a:defRPr sz="1600" kern="1200">
                <a:solidFill>
                  <a:schemeClr val="tx1"/>
                </a:solidFill>
                <a:latin typeface="Trebuchet MS"/>
                <a:ea typeface="+mn-ea"/>
                <a:cs typeface="Trebuchet MS"/>
              </a:defRPr>
            </a:lvl3pPr>
            <a:lvl4pPr marL="1600200" indent="-228600" algn="l" defTabSz="457200" rtl="0" eaLnBrk="1" latinLnBrk="0" hangingPunct="1">
              <a:spcBef>
                <a:spcPct val="20000"/>
              </a:spcBef>
              <a:buFont typeface="Arial"/>
              <a:buChar char="–"/>
              <a:defRPr sz="1300" kern="1200">
                <a:solidFill>
                  <a:schemeClr val="tx1"/>
                </a:solidFill>
                <a:latin typeface="Trebuchet MS"/>
                <a:ea typeface="+mn-ea"/>
                <a:cs typeface="Trebuchet MS"/>
              </a:defRPr>
            </a:lvl4pPr>
            <a:lvl5pPr marL="2057400" indent="-228600" algn="l" defTabSz="457200" rtl="0" eaLnBrk="1" latinLnBrk="0" hangingPunct="1">
              <a:spcBef>
                <a:spcPct val="20000"/>
              </a:spcBef>
              <a:buFont typeface="Arial"/>
              <a:buChar char="»"/>
              <a:defRPr sz="1100" kern="1200">
                <a:solidFill>
                  <a:schemeClr val="tx1"/>
                </a:solidFill>
                <a:latin typeface="Trebuchet MS"/>
                <a:ea typeface="+mn-ea"/>
                <a:cs typeface="Trebuchet M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1500" dirty="0"/>
          </a:p>
        </p:txBody>
      </p:sp>
      <p:sp>
        <p:nvSpPr>
          <p:cNvPr id="15" name="Text Placeholder 14"/>
          <p:cNvSpPr>
            <a:spLocks noGrp="1"/>
          </p:cNvSpPr>
          <p:nvPr>
            <p:ph type="body" sz="quarter" idx="14" hasCustomPrompt="1"/>
          </p:nvPr>
        </p:nvSpPr>
        <p:spPr>
          <a:xfrm>
            <a:off x="866628" y="2457127"/>
            <a:ext cx="3731155" cy="284693"/>
          </a:xfrm>
          <a:prstGeom prst="rect">
            <a:avLst/>
          </a:prstGeom>
          <a:solidFill>
            <a:schemeClr val="accent2"/>
          </a:solidFill>
        </p:spPr>
        <p:txBody>
          <a:bodyPr vert="horz" wrap="none" lIns="68580" tIns="34290" rIns="68580" bIns="34290">
            <a:spAutoFit/>
          </a:bodyPr>
          <a:lstStyle>
            <a:lvl1pPr marL="0" indent="0">
              <a:buNone/>
              <a:defRPr sz="1400">
                <a:solidFill>
                  <a:srgbClr val="FFFFFF"/>
                </a:solidFill>
                <a:latin typeface="Arial Black"/>
                <a:cs typeface="Arial Black"/>
              </a:defRPr>
            </a:lvl1pPr>
          </a:lstStyle>
          <a:p>
            <a:pPr lvl="0"/>
            <a:r>
              <a:rPr lang="en-US" dirty="0" smtClean="0"/>
              <a:t>OPTIONAL EYEBROW HEADER HERE</a:t>
            </a:r>
            <a:endParaRPr lang="en-US" dirty="0"/>
          </a:p>
        </p:txBody>
      </p:sp>
    </p:spTree>
    <p:extLst>
      <p:ext uri="{BB962C8B-B14F-4D97-AF65-F5344CB8AC3E}">
        <p14:creationId xmlns:p14="http://schemas.microsoft.com/office/powerpoint/2010/main" val="2953686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ed Content">
    <p:spTree>
      <p:nvGrpSpPr>
        <p:cNvPr id="1" name=""/>
        <p:cNvGrpSpPr/>
        <p:nvPr/>
      </p:nvGrpSpPr>
      <p:grpSpPr>
        <a:xfrm>
          <a:off x="0" y="0"/>
          <a:ext cx="0" cy="0"/>
          <a:chOff x="0" y="0"/>
          <a:chExt cx="0" cy="0"/>
        </a:xfrm>
      </p:grpSpPr>
      <p:sp>
        <p:nvSpPr>
          <p:cNvPr id="6" name="Text Placeholder 2"/>
          <p:cNvSpPr>
            <a:spLocks noGrp="1"/>
          </p:cNvSpPr>
          <p:nvPr>
            <p:ph idx="1" hasCustomPrompt="1"/>
          </p:nvPr>
        </p:nvSpPr>
        <p:spPr>
          <a:xfrm>
            <a:off x="360363" y="1079898"/>
            <a:ext cx="8339328" cy="3383280"/>
          </a:xfrm>
          <a:prstGeom prst="rect">
            <a:avLst/>
          </a:prstGeom>
        </p:spPr>
        <p:txBody>
          <a:bodyPr vert="horz" lIns="68580" tIns="34290" rIns="68580" bIns="34290" rtlCol="0">
            <a:normAutofit/>
          </a:bodyPr>
          <a:lstStyle>
            <a:lvl1pPr marL="130302" marR="0" indent="-130302" algn="l" defTabSz="342900" rtl="0" eaLnBrk="1" fontAlgn="auto" latinLnBrk="0" hangingPunct="1">
              <a:lnSpc>
                <a:spcPct val="120000"/>
              </a:lnSpc>
              <a:spcBef>
                <a:spcPts val="0"/>
              </a:spcBef>
              <a:spcAft>
                <a:spcPts val="750"/>
              </a:spcAft>
              <a:buClr>
                <a:schemeClr val="accent2"/>
              </a:buClr>
              <a:buSzTx/>
              <a:buFont typeface="Arial"/>
              <a:buChar char="•"/>
              <a:tabLst/>
              <a:defRPr sz="1400" baseline="0">
                <a:solidFill>
                  <a:schemeClr val="tx1"/>
                </a:solidFill>
              </a:defRPr>
            </a:lvl1pPr>
            <a:lvl2pPr marL="557213" indent="-214313">
              <a:lnSpc>
                <a:spcPct val="120000"/>
              </a:lnSpc>
              <a:buClr>
                <a:schemeClr val="tx1"/>
              </a:buClr>
              <a:buSzPct val="100000"/>
              <a:buFont typeface="Lucida Grande"/>
              <a:buChar char="–"/>
              <a:defRPr sz="1200" baseline="0">
                <a:solidFill>
                  <a:schemeClr val="tx1"/>
                </a:solidFill>
              </a:defRPr>
            </a:lvl2pPr>
            <a:lvl3pPr>
              <a:lnSpc>
                <a:spcPct val="120000"/>
              </a:lnSpc>
              <a:defRPr sz="1100" baseline="0">
                <a:solidFill>
                  <a:schemeClr val="tx1"/>
                </a:solidFill>
              </a:defRPr>
            </a:lvl3pPr>
            <a:lvl4pPr>
              <a:defRPr sz="1200"/>
            </a:lvl4pPr>
            <a:lvl5pPr>
              <a:defRPr sz="1200"/>
            </a:lvl5pPr>
          </a:lstStyle>
          <a:p>
            <a:pPr lvl="0"/>
            <a:r>
              <a:rPr lang="en-US" dirty="0" smtClean="0"/>
              <a:t>Click to add bulleted list</a:t>
            </a:r>
          </a:p>
          <a:p>
            <a:pPr lvl="1"/>
            <a:r>
              <a:rPr lang="en-US" dirty="0" smtClean="0"/>
              <a:t>Second Level Bullet</a:t>
            </a:r>
          </a:p>
          <a:p>
            <a:pPr lvl="2"/>
            <a:r>
              <a:rPr lang="en-US" dirty="0" smtClean="0"/>
              <a:t>Third Level Bullet</a:t>
            </a:r>
            <a:br>
              <a:rPr lang="en-US" dirty="0" smtClean="0"/>
            </a:br>
            <a:endParaRPr lang="en-US" dirty="0" smtClean="0"/>
          </a:p>
          <a:p>
            <a:pPr lvl="0"/>
            <a:r>
              <a:rPr lang="en-US" dirty="0" smtClean="0"/>
              <a:t>Click to add bulleted list</a:t>
            </a:r>
          </a:p>
          <a:p>
            <a:pPr lvl="0"/>
            <a:r>
              <a:rPr lang="en-US" dirty="0" smtClean="0"/>
              <a:t>Click to add bulleted list</a:t>
            </a:r>
          </a:p>
          <a:p>
            <a:pPr lvl="0"/>
            <a:r>
              <a:rPr lang="en-US" dirty="0" smtClean="0"/>
              <a:t>Click to add bulleted list</a:t>
            </a:r>
          </a:p>
        </p:txBody>
      </p:sp>
      <p:sp>
        <p:nvSpPr>
          <p:cNvPr id="7"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1754562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4633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amp; Conten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0" y="0"/>
            <a:ext cx="9144000" cy="685800"/>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1950" baseline="0">
                <a:latin typeface="Arial Black"/>
                <a:cs typeface="Arial Black"/>
              </a:defRPr>
            </a:lvl1pPr>
          </a:lstStyle>
          <a:p>
            <a:pPr lvl="0"/>
            <a:r>
              <a:rPr lang="en-US" dirty="0" smtClean="0"/>
              <a:t>CLICK TO ADD TITLE</a:t>
            </a:r>
            <a:endParaRPr lang="en-US" dirty="0"/>
          </a:p>
        </p:txBody>
      </p:sp>
      <p:sp>
        <p:nvSpPr>
          <p:cNvPr id="8" name="Text Placeholder 2"/>
          <p:cNvSpPr>
            <a:spLocks noGrp="1"/>
          </p:cNvSpPr>
          <p:nvPr>
            <p:ph idx="1" hasCustomPrompt="1"/>
          </p:nvPr>
        </p:nvSpPr>
        <p:spPr>
          <a:xfrm>
            <a:off x="356616" y="1076705"/>
            <a:ext cx="8430768" cy="3429000"/>
          </a:xfrm>
          <a:prstGeom prst="rect">
            <a:avLst/>
          </a:prstGeom>
        </p:spPr>
        <p:txBody>
          <a:bodyPr vert="horz" lIns="91440" tIns="45720" rIns="91440" bIns="45720" rtlCol="0">
            <a:normAutofit/>
          </a:bodyPr>
          <a:lstStyle>
            <a:lvl1pPr marL="0" indent="0">
              <a:lnSpc>
                <a:spcPct val="120000"/>
              </a:lnSpc>
              <a:spcBef>
                <a:spcPts val="0"/>
              </a:spcBef>
              <a:buNone/>
              <a:defRPr sz="1200"/>
            </a:lvl1pPr>
            <a:lvl2pPr>
              <a:defRPr sz="1200"/>
            </a:lvl2pPr>
            <a:lvl3pPr>
              <a:defRPr sz="1050"/>
            </a:lvl3pPr>
          </a:lstStyle>
          <a:p>
            <a:pPr lvl="0"/>
            <a:r>
              <a:rPr lang="en-US" dirty="0" smtClean="0">
                <a:solidFill>
                  <a:srgbClr val="444444"/>
                </a:solidFill>
              </a:rPr>
              <a:t>Click to add text - Lorem </a:t>
            </a:r>
            <a:r>
              <a:rPr lang="en-US" dirty="0" err="1" smtClean="0">
                <a:solidFill>
                  <a:srgbClr val="444444"/>
                </a:solidFill>
              </a:rPr>
              <a:t>ipsum</a:t>
            </a:r>
            <a:r>
              <a:rPr lang="en-US" dirty="0" smtClean="0">
                <a:solidFill>
                  <a:srgbClr val="444444"/>
                </a:solidFill>
              </a:rPr>
              <a:t> dolor sit </a:t>
            </a:r>
            <a:r>
              <a:rPr lang="en-US" dirty="0" err="1" smtClean="0">
                <a:solidFill>
                  <a:srgbClr val="444444"/>
                </a:solidFill>
              </a:rPr>
              <a:t>amet</a:t>
            </a:r>
            <a:r>
              <a:rPr lang="en-US" dirty="0" smtClean="0">
                <a:solidFill>
                  <a:srgbClr val="444444"/>
                </a:solidFill>
              </a:rPr>
              <a:t>, </a:t>
            </a:r>
            <a:r>
              <a:rPr lang="en-US" dirty="0" err="1" smtClean="0">
                <a:solidFill>
                  <a:srgbClr val="444444"/>
                </a:solidFill>
              </a:rPr>
              <a:t>consectetur</a:t>
            </a:r>
            <a:r>
              <a:rPr lang="en-US" dirty="0" smtClean="0">
                <a:solidFill>
                  <a:srgbClr val="444444"/>
                </a:solidFill>
              </a:rPr>
              <a:t> adipiscing </a:t>
            </a:r>
            <a:r>
              <a:rPr lang="en-US" dirty="0" err="1" smtClean="0">
                <a:solidFill>
                  <a:srgbClr val="444444"/>
                </a:solidFill>
              </a:rPr>
              <a:t>elit</a:t>
            </a:r>
            <a:r>
              <a:rPr lang="en-US" dirty="0" smtClean="0">
                <a:solidFill>
                  <a:srgbClr val="444444"/>
                </a:solidFill>
              </a:rPr>
              <a:t>. </a:t>
            </a:r>
            <a:r>
              <a:rPr lang="en-US" dirty="0" err="1" smtClean="0">
                <a:solidFill>
                  <a:srgbClr val="444444"/>
                </a:solidFill>
              </a:rPr>
              <a:t>Ut</a:t>
            </a:r>
            <a:r>
              <a:rPr lang="en-US" dirty="0" smtClean="0">
                <a:solidFill>
                  <a:srgbClr val="444444"/>
                </a:solidFill>
              </a:rPr>
              <a:t> vitae </a:t>
            </a:r>
            <a:r>
              <a:rPr lang="en-US" dirty="0" err="1" smtClean="0">
                <a:solidFill>
                  <a:srgbClr val="444444"/>
                </a:solidFill>
              </a:rPr>
              <a:t>laoreet</a:t>
            </a:r>
            <a:r>
              <a:rPr lang="en-US" dirty="0" smtClean="0">
                <a:solidFill>
                  <a:srgbClr val="444444"/>
                </a:solidFill>
              </a:rPr>
              <a:t> </a:t>
            </a:r>
            <a:r>
              <a:rPr lang="en-US" dirty="0" err="1" smtClean="0">
                <a:solidFill>
                  <a:srgbClr val="444444"/>
                </a:solidFill>
              </a:rPr>
              <a:t>mauris</a:t>
            </a:r>
            <a:r>
              <a:rPr lang="en-US" dirty="0" smtClean="0">
                <a:solidFill>
                  <a:srgbClr val="444444"/>
                </a:solidFill>
              </a:rPr>
              <a:t>. </a:t>
            </a:r>
            <a:r>
              <a:rPr lang="en-US" dirty="0" err="1" smtClean="0">
                <a:solidFill>
                  <a:srgbClr val="444444"/>
                </a:solidFill>
              </a:rPr>
              <a:t>Sed</a:t>
            </a:r>
            <a:r>
              <a:rPr lang="en-US" dirty="0" smtClean="0">
                <a:solidFill>
                  <a:srgbClr val="444444"/>
                </a:solidFill>
              </a:rPr>
              <a:t> </a:t>
            </a:r>
            <a:r>
              <a:rPr lang="en-US" dirty="0" err="1" smtClean="0">
                <a:solidFill>
                  <a:srgbClr val="444444"/>
                </a:solidFill>
              </a:rPr>
              <a:t>eleifend</a:t>
            </a:r>
            <a:r>
              <a:rPr lang="en-US" dirty="0" smtClean="0">
                <a:solidFill>
                  <a:srgbClr val="444444"/>
                </a:solidFill>
              </a:rPr>
              <a:t> </a:t>
            </a:r>
            <a:r>
              <a:rPr lang="en-US" dirty="0" err="1" smtClean="0">
                <a:solidFill>
                  <a:srgbClr val="444444"/>
                </a:solidFill>
              </a:rPr>
              <a:t>lorem</a:t>
            </a:r>
            <a:r>
              <a:rPr lang="en-US" dirty="0" smtClean="0">
                <a:solidFill>
                  <a:srgbClr val="444444"/>
                </a:solidFill>
              </a:rPr>
              <a:t> a </a:t>
            </a:r>
            <a:r>
              <a:rPr lang="en-US" dirty="0" err="1" smtClean="0">
                <a:solidFill>
                  <a:srgbClr val="444444"/>
                </a:solidFill>
              </a:rPr>
              <a:t>purus</a:t>
            </a:r>
            <a:r>
              <a:rPr lang="en-US" dirty="0" smtClean="0">
                <a:solidFill>
                  <a:srgbClr val="444444"/>
                </a:solidFill>
              </a:rPr>
              <a:t> </a:t>
            </a:r>
            <a:r>
              <a:rPr lang="en-US" dirty="0" err="1" smtClean="0">
                <a:solidFill>
                  <a:srgbClr val="444444"/>
                </a:solidFill>
              </a:rPr>
              <a:t>tincidunt</a:t>
            </a:r>
            <a:r>
              <a:rPr lang="en-US" dirty="0" smtClean="0">
                <a:solidFill>
                  <a:srgbClr val="444444"/>
                </a:solidFill>
              </a:rPr>
              <a:t>, a </a:t>
            </a:r>
            <a:r>
              <a:rPr lang="en-US" dirty="0" err="1" smtClean="0">
                <a:solidFill>
                  <a:srgbClr val="444444"/>
                </a:solidFill>
              </a:rPr>
              <a:t>malesuada</a:t>
            </a:r>
            <a:r>
              <a:rPr lang="en-US" dirty="0" smtClean="0">
                <a:solidFill>
                  <a:srgbClr val="444444"/>
                </a:solidFill>
              </a:rPr>
              <a:t> </a:t>
            </a:r>
            <a:r>
              <a:rPr lang="en-US" dirty="0" err="1" smtClean="0">
                <a:solidFill>
                  <a:srgbClr val="444444"/>
                </a:solidFill>
              </a:rPr>
              <a:t>mauris</a:t>
            </a:r>
            <a:r>
              <a:rPr lang="en-US" dirty="0" smtClean="0">
                <a:solidFill>
                  <a:srgbClr val="444444"/>
                </a:solidFill>
              </a:rPr>
              <a:t> </a:t>
            </a:r>
            <a:r>
              <a:rPr lang="en-US" dirty="0" err="1" smtClean="0">
                <a:solidFill>
                  <a:srgbClr val="444444"/>
                </a:solidFill>
              </a:rPr>
              <a:t>bibendum</a:t>
            </a:r>
            <a:r>
              <a:rPr lang="en-US" dirty="0" smtClean="0">
                <a:solidFill>
                  <a:srgbClr val="444444"/>
                </a:solidFill>
              </a:rPr>
              <a:t>. </a:t>
            </a:r>
            <a:r>
              <a:rPr lang="en-US" dirty="0" err="1" smtClean="0">
                <a:solidFill>
                  <a:srgbClr val="444444"/>
                </a:solidFill>
              </a:rPr>
              <a:t>Praesent</a:t>
            </a:r>
            <a:r>
              <a:rPr lang="en-US" dirty="0" smtClean="0">
                <a:solidFill>
                  <a:srgbClr val="444444"/>
                </a:solidFill>
              </a:rPr>
              <a:t> </a:t>
            </a:r>
            <a:r>
              <a:rPr lang="en-US" dirty="0" err="1" smtClean="0">
                <a:solidFill>
                  <a:srgbClr val="444444"/>
                </a:solidFill>
              </a:rPr>
              <a:t>bibendum</a:t>
            </a:r>
            <a:r>
              <a:rPr lang="en-US" dirty="0" smtClean="0">
                <a:solidFill>
                  <a:srgbClr val="444444"/>
                </a:solidFill>
              </a:rPr>
              <a:t> </a:t>
            </a:r>
            <a:r>
              <a:rPr lang="en-US" dirty="0" err="1" smtClean="0">
                <a:solidFill>
                  <a:srgbClr val="444444"/>
                </a:solidFill>
              </a:rPr>
              <a:t>justo</a:t>
            </a:r>
            <a:r>
              <a:rPr lang="en-US" dirty="0" smtClean="0">
                <a:solidFill>
                  <a:srgbClr val="444444"/>
                </a:solidFill>
              </a:rPr>
              <a:t> </a:t>
            </a:r>
            <a:r>
              <a:rPr lang="en-US" dirty="0" err="1" smtClean="0">
                <a:solidFill>
                  <a:srgbClr val="444444"/>
                </a:solidFill>
              </a:rPr>
              <a:t>nec</a:t>
            </a:r>
            <a:r>
              <a:rPr lang="en-US" dirty="0" smtClean="0">
                <a:solidFill>
                  <a:srgbClr val="444444"/>
                </a:solidFill>
              </a:rPr>
              <a:t> </a:t>
            </a:r>
            <a:r>
              <a:rPr lang="en-US" dirty="0" err="1" smtClean="0">
                <a:solidFill>
                  <a:srgbClr val="444444"/>
                </a:solidFill>
              </a:rPr>
              <a:t>metus</a:t>
            </a:r>
            <a:r>
              <a:rPr lang="en-US" dirty="0" smtClean="0">
                <a:solidFill>
                  <a:srgbClr val="444444"/>
                </a:solidFill>
              </a:rPr>
              <a:t> </a:t>
            </a:r>
            <a:r>
              <a:rPr lang="en-US" dirty="0" err="1" smtClean="0">
                <a:solidFill>
                  <a:srgbClr val="444444"/>
                </a:solidFill>
              </a:rPr>
              <a:t>auctor</a:t>
            </a:r>
            <a:r>
              <a:rPr lang="en-US" dirty="0" smtClean="0">
                <a:solidFill>
                  <a:srgbClr val="444444"/>
                </a:solidFill>
              </a:rPr>
              <a:t> </a:t>
            </a:r>
            <a:r>
              <a:rPr lang="en-US" dirty="0" err="1" smtClean="0">
                <a:solidFill>
                  <a:srgbClr val="444444"/>
                </a:solidFill>
              </a:rPr>
              <a:t>volutpat</a:t>
            </a:r>
            <a:r>
              <a:rPr lang="en-US" dirty="0" smtClean="0">
                <a:solidFill>
                  <a:srgbClr val="444444"/>
                </a:solidFill>
              </a:rPr>
              <a:t>. </a:t>
            </a:r>
            <a:r>
              <a:rPr lang="en-US" dirty="0" err="1" smtClean="0">
                <a:solidFill>
                  <a:srgbClr val="444444"/>
                </a:solidFill>
              </a:rPr>
              <a:t>Morbi</a:t>
            </a:r>
            <a:r>
              <a:rPr lang="en-US" dirty="0" smtClean="0">
                <a:solidFill>
                  <a:srgbClr val="444444"/>
                </a:solidFill>
              </a:rPr>
              <a:t> </a:t>
            </a:r>
            <a:r>
              <a:rPr lang="en-US" dirty="0" err="1" smtClean="0">
                <a:solidFill>
                  <a:srgbClr val="444444"/>
                </a:solidFill>
              </a:rPr>
              <a:t>malesuada</a:t>
            </a:r>
            <a:r>
              <a:rPr lang="en-US" dirty="0" smtClean="0">
                <a:solidFill>
                  <a:srgbClr val="444444"/>
                </a:solidFill>
              </a:rPr>
              <a:t> </a:t>
            </a:r>
            <a:r>
              <a:rPr lang="en-US" dirty="0" err="1" smtClean="0">
                <a:solidFill>
                  <a:srgbClr val="444444"/>
                </a:solidFill>
              </a:rPr>
              <a:t>mattis</a:t>
            </a:r>
            <a:r>
              <a:rPr lang="en-US" dirty="0" smtClean="0">
                <a:solidFill>
                  <a:srgbClr val="444444"/>
                </a:solidFill>
              </a:rPr>
              <a:t> </a:t>
            </a:r>
            <a:r>
              <a:rPr lang="en-US" dirty="0" err="1" smtClean="0">
                <a:solidFill>
                  <a:srgbClr val="444444"/>
                </a:solidFill>
              </a:rPr>
              <a:t>eros</a:t>
            </a:r>
            <a:r>
              <a:rPr lang="en-US" dirty="0" smtClean="0">
                <a:solidFill>
                  <a:srgbClr val="444444"/>
                </a:solidFill>
              </a:rPr>
              <a:t>, </a:t>
            </a:r>
            <a:r>
              <a:rPr lang="en-US" dirty="0" err="1" smtClean="0">
                <a:solidFill>
                  <a:srgbClr val="444444"/>
                </a:solidFill>
              </a:rPr>
              <a:t>adipiscing</a:t>
            </a:r>
            <a:r>
              <a:rPr lang="en-US" dirty="0" smtClean="0">
                <a:solidFill>
                  <a:srgbClr val="444444"/>
                </a:solidFill>
              </a:rPr>
              <a:t> </a:t>
            </a:r>
            <a:r>
              <a:rPr lang="en-US" dirty="0" err="1" smtClean="0">
                <a:solidFill>
                  <a:srgbClr val="444444"/>
                </a:solidFill>
              </a:rPr>
              <a:t>tempor</a:t>
            </a:r>
            <a:r>
              <a:rPr lang="en-US" dirty="0" smtClean="0">
                <a:solidFill>
                  <a:srgbClr val="444444"/>
                </a:solidFill>
              </a:rPr>
              <a:t> </a:t>
            </a:r>
            <a:r>
              <a:rPr lang="en-US" dirty="0" err="1" smtClean="0">
                <a:solidFill>
                  <a:srgbClr val="444444"/>
                </a:solidFill>
              </a:rPr>
              <a:t>lorem</a:t>
            </a:r>
            <a:r>
              <a:rPr lang="en-US" dirty="0" smtClean="0">
                <a:solidFill>
                  <a:srgbClr val="444444"/>
                </a:solidFill>
              </a:rPr>
              <a:t> </a:t>
            </a:r>
            <a:r>
              <a:rPr lang="en-US" dirty="0" err="1" smtClean="0">
                <a:solidFill>
                  <a:srgbClr val="444444"/>
                </a:solidFill>
              </a:rPr>
              <a:t>varius</a:t>
            </a:r>
            <a:r>
              <a:rPr lang="en-US" dirty="0" smtClean="0">
                <a:solidFill>
                  <a:srgbClr val="444444"/>
                </a:solidFill>
              </a:rPr>
              <a:t> </a:t>
            </a:r>
            <a:r>
              <a:rPr lang="en-US" dirty="0" err="1" smtClean="0">
                <a:solidFill>
                  <a:srgbClr val="444444"/>
                </a:solidFill>
              </a:rPr>
              <a:t>eget</a:t>
            </a:r>
            <a:r>
              <a:rPr lang="en-US" dirty="0" smtClean="0">
                <a:solidFill>
                  <a:srgbClr val="444444"/>
                </a:solidFill>
              </a:rPr>
              <a:t>…</a:t>
            </a:r>
            <a:endParaRPr lang="en-US" dirty="0"/>
          </a:p>
        </p:txBody>
      </p:sp>
      <p:sp>
        <p:nvSpPr>
          <p:cNvPr id="4" name="Text Placeholder 6"/>
          <p:cNvSpPr>
            <a:spLocks noGrp="1"/>
          </p:cNvSpPr>
          <p:nvPr>
            <p:ph type="body" sz="quarter" idx="11"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365760" anchor="ctr" anchorCtr="0">
            <a:normAutofit/>
          </a:bodyPr>
          <a:lstStyle>
            <a:lvl1pPr marL="0" indent="0">
              <a:buNone/>
              <a:defRPr sz="195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848600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Rectangle 1"/>
          <p:cNvSpPr/>
          <p:nvPr userDrawn="1"/>
        </p:nvSpPr>
        <p:spPr>
          <a:xfrm>
            <a:off x="0" y="4856480"/>
            <a:ext cx="9155206" cy="298226"/>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sz="1400" dirty="0"/>
          </a:p>
        </p:txBody>
      </p:sp>
      <p:sp>
        <p:nvSpPr>
          <p:cNvPr id="3" name="TextBox 2"/>
          <p:cNvSpPr txBox="1"/>
          <p:nvPr userDrawn="1"/>
        </p:nvSpPr>
        <p:spPr>
          <a:xfrm>
            <a:off x="7421113" y="4900039"/>
            <a:ext cx="1493520" cy="192360"/>
          </a:xfrm>
          <a:prstGeom prst="rect">
            <a:avLst/>
          </a:prstGeom>
          <a:noFill/>
        </p:spPr>
        <p:txBody>
          <a:bodyPr wrap="square" lIns="68580" tIns="34290" rIns="68580" bIns="34290" rtlCol="0">
            <a:spAutoFit/>
          </a:bodyPr>
          <a:lstStyle/>
          <a:p>
            <a:pPr algn="r"/>
            <a:fld id="{C2C0EDAD-27A0-9447-9004-E733B36B95C3}" type="slidenum">
              <a:rPr lang="en-US" sz="800" b="0" i="0" smtClean="0">
                <a:solidFill>
                  <a:srgbClr val="CCCCCC"/>
                </a:solidFill>
                <a:latin typeface="Trebuchet MS"/>
                <a:cs typeface="Trebuchet MS"/>
              </a:rPr>
              <a:pPr algn="r"/>
              <a:t>‹#›</a:t>
            </a:fld>
            <a:endParaRPr lang="en-US" sz="800" b="0" i="0" dirty="0">
              <a:solidFill>
                <a:srgbClr val="CCCCCC"/>
              </a:solidFill>
              <a:latin typeface="Trebuchet MS"/>
              <a:cs typeface="Trebuchet MS"/>
            </a:endParaRPr>
          </a:p>
        </p:txBody>
      </p:sp>
      <p:sp>
        <p:nvSpPr>
          <p:cNvPr id="4" name="TextBox 3"/>
          <p:cNvSpPr txBox="1"/>
          <p:nvPr userDrawn="1"/>
        </p:nvSpPr>
        <p:spPr>
          <a:xfrm>
            <a:off x="880559" y="4921739"/>
            <a:ext cx="2316480" cy="161583"/>
          </a:xfrm>
          <a:prstGeom prst="rect">
            <a:avLst/>
          </a:prstGeom>
          <a:noFill/>
        </p:spPr>
        <p:txBody>
          <a:bodyPr wrap="square" lIns="68580" tIns="34290" rIns="68580" bIns="34290" rtlCol="0">
            <a:spAutoFit/>
          </a:bodyPr>
          <a:lstStyle/>
          <a:p>
            <a:r>
              <a:rPr lang="en-US" sz="600" b="0" i="0" kern="0" spc="15" dirty="0" smtClean="0">
                <a:solidFill>
                  <a:schemeClr val="accent1"/>
                </a:solidFill>
                <a:latin typeface="Trebuchet MS"/>
                <a:cs typeface="Trebuchet MS"/>
              </a:rPr>
              <a:t>CONFIDENTIAL</a:t>
            </a:r>
            <a:endParaRPr lang="en-US" sz="600" b="0" i="0" kern="0" spc="15" dirty="0">
              <a:solidFill>
                <a:schemeClr val="accent1"/>
              </a:solidFill>
              <a:latin typeface="Trebuchet MS"/>
              <a:cs typeface="Trebuchet MS"/>
            </a:endParaRPr>
          </a:p>
        </p:txBody>
      </p:sp>
      <p:cxnSp>
        <p:nvCxnSpPr>
          <p:cNvPr id="5" name="Straight Connector 4"/>
          <p:cNvCxnSpPr/>
          <p:nvPr userDrawn="1"/>
        </p:nvCxnSpPr>
        <p:spPr>
          <a:xfrm>
            <a:off x="813249" y="4940808"/>
            <a:ext cx="0" cy="123444"/>
          </a:xfrm>
          <a:prstGeom prst="line">
            <a:avLst/>
          </a:prstGeom>
          <a:ln w="3175" cmpd="sng">
            <a:solidFill>
              <a:schemeClr val="accent1"/>
            </a:solidFill>
          </a:ln>
          <a:effectLst/>
        </p:spPr>
        <p:style>
          <a:lnRef idx="2">
            <a:schemeClr val="accent1"/>
          </a:lnRef>
          <a:fillRef idx="0">
            <a:schemeClr val="accent1"/>
          </a:fillRef>
          <a:effectRef idx="1">
            <a:schemeClr val="accent1"/>
          </a:effectRef>
          <a:fontRef idx="minor">
            <a:schemeClr val="tx1"/>
          </a:fontRef>
        </p:style>
      </p:cxnSp>
      <p:pic>
        <p:nvPicPr>
          <p:cNvPr id="6" name="Picture 5" descr="logo_footer.png"/>
          <p:cNvPicPr>
            <a:picLocks noChangeAspect="1"/>
          </p:cNvPicPr>
          <p:nvPr userDrawn="1"/>
        </p:nvPicPr>
        <p:blipFill>
          <a:blip r:embed="rId13" cstate="screen">
            <a:extLst>
              <a:ext uri="{28A0092B-C50C-407E-A947-70E740481C1C}">
                <a14:useLocalDpi xmlns:a14="http://schemas.microsoft.com/office/drawing/2010/main"/>
              </a:ext>
            </a:extLst>
          </a:blip>
          <a:stretch>
            <a:fillRect/>
          </a:stretch>
        </p:blipFill>
        <p:spPr>
          <a:xfrm>
            <a:off x="232224" y="4931433"/>
            <a:ext cx="476250" cy="169417"/>
          </a:xfrm>
          <a:prstGeom prst="rect">
            <a:avLst/>
          </a:prstGeom>
        </p:spPr>
      </p:pic>
    </p:spTree>
    <p:extLst>
      <p:ext uri="{BB962C8B-B14F-4D97-AF65-F5344CB8AC3E}">
        <p14:creationId xmlns:p14="http://schemas.microsoft.com/office/powerpoint/2010/main" val="2005668917"/>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50" r:id="rId3"/>
    <p:sldLayoutId id="2147483751" r:id="rId4"/>
    <p:sldLayoutId id="2147483752" r:id="rId5"/>
    <p:sldLayoutId id="2147483756" r:id="rId6"/>
    <p:sldLayoutId id="2147483711" r:id="rId7"/>
    <p:sldLayoutId id="2147483749" r:id="rId8"/>
    <p:sldLayoutId id="2147483767" r:id="rId9"/>
    <p:sldLayoutId id="2147483768" r:id="rId10"/>
    <p:sldLayoutId id="214748376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4.xml"/><Relationship Id="rId1" Type="http://schemas.openxmlformats.org/officeDocument/2006/relationships/vmlDrawing" Target="../drawings/vmlDrawing1.vml"/><Relationship Id="rId5" Type="http://schemas.openxmlformats.org/officeDocument/2006/relationships/image" Target="../media/image24.png"/><Relationship Id="rId4" Type="http://schemas.openxmlformats.org/officeDocument/2006/relationships/package" Target="../embeddings/Microsoft_Word_Document.docx"/></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hyperlink" Target="http://www.seleniumhq.org/docs/06_test_design_considerations.jsp" TargetMode="External"/><Relationship Id="rId7" Type="http://schemas.openxmlformats.org/officeDocument/2006/relationships/hyperlink" Target="http://martinfowler.com/bliki/PageObject.html"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hyperlink" Target="http://www.wakaleo.com/blog/selenium-2-webdriver-quick-tips-page-object-navigation-strategies" TargetMode="External"/><Relationship Id="rId5" Type="http://schemas.openxmlformats.org/officeDocument/2006/relationships/hyperlink" Target="http://toolsqa.com/selenium-webdriver/page-object-pattern-model-page-factory/" TargetMode="External"/><Relationship Id="rId4" Type="http://schemas.openxmlformats.org/officeDocument/2006/relationships/hyperlink" Target="http://toolsqa.com/selenium-webdriver/"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lake_view.jpg"/>
          <p:cNvPicPr>
            <a:picLocks noGrp="1" noChangeAspect="1"/>
          </p:cNvPicPr>
          <p:nvPr>
            <p:ph type="pic" sz="quarter" idx="18"/>
          </p:nvPr>
        </p:nvPicPr>
        <p:blipFill>
          <a:blip r:embed="rId2" cstate="screen">
            <a:extLst>
              <a:ext uri="{28A0092B-C50C-407E-A947-70E740481C1C}">
                <a14:useLocalDpi xmlns:a14="http://schemas.microsoft.com/office/drawing/2010/main"/>
              </a:ext>
            </a:extLst>
          </a:blip>
          <a:srcRect/>
          <a:stretch>
            <a:fillRect/>
          </a:stretch>
        </p:blipFill>
        <p:spPr/>
      </p:pic>
      <p:sp>
        <p:nvSpPr>
          <p:cNvPr id="3" name="Text Placeholder 2"/>
          <p:cNvSpPr>
            <a:spLocks noGrp="1"/>
          </p:cNvSpPr>
          <p:nvPr>
            <p:ph type="body" sz="quarter" idx="15"/>
          </p:nvPr>
        </p:nvSpPr>
        <p:spPr>
          <a:xfrm>
            <a:off x="631825" y="1556683"/>
            <a:ext cx="6910388" cy="1091068"/>
          </a:xfrm>
        </p:spPr>
        <p:txBody>
          <a:bodyPr/>
          <a:lstStyle/>
          <a:p>
            <a:r>
              <a:rPr lang="en-US" dirty="0" smtClean="0"/>
              <a:t>Module 6:</a:t>
            </a:r>
          </a:p>
          <a:p>
            <a:r>
              <a:rPr lang="en-US" dirty="0" smtClean="0"/>
              <a:t>Selenium WebDriver</a:t>
            </a:r>
          </a:p>
        </p:txBody>
      </p:sp>
      <p:sp>
        <p:nvSpPr>
          <p:cNvPr id="4" name="Text Placeholder 3"/>
          <p:cNvSpPr>
            <a:spLocks noGrp="1"/>
          </p:cNvSpPr>
          <p:nvPr>
            <p:ph type="body" sz="quarter" idx="16"/>
          </p:nvPr>
        </p:nvSpPr>
        <p:spPr/>
        <p:txBody>
          <a:bodyPr/>
          <a:lstStyle/>
          <a:p>
            <a:r>
              <a:rPr lang="en-US" dirty="0" smtClean="0"/>
              <a:t>by Uladzimir Zviartouski</a:t>
            </a:r>
            <a:endParaRPr lang="en-US" dirty="0"/>
          </a:p>
        </p:txBody>
      </p:sp>
      <p:sp>
        <p:nvSpPr>
          <p:cNvPr id="5" name="Text Placeholder 4"/>
          <p:cNvSpPr>
            <a:spLocks noGrp="1"/>
          </p:cNvSpPr>
          <p:nvPr>
            <p:ph type="body" sz="quarter" idx="17"/>
          </p:nvPr>
        </p:nvSpPr>
        <p:spPr/>
        <p:txBody>
          <a:bodyPr>
            <a:normAutofit lnSpcReduction="10000"/>
          </a:bodyPr>
          <a:lstStyle/>
          <a:p>
            <a:r>
              <a:rPr lang="en-US" dirty="0" smtClean="0">
                <a:latin typeface="Trebuchet MS"/>
                <a:cs typeface="Trebuchet MS"/>
              </a:rPr>
              <a:t>FEBRUARY 19, 2016</a:t>
            </a:r>
            <a:endParaRPr lang="en-US" dirty="0">
              <a:latin typeface="Trebuchet MS"/>
              <a:cs typeface="Trebuchet MS"/>
            </a:endParaRPr>
          </a:p>
        </p:txBody>
      </p:sp>
      <p:pic>
        <p:nvPicPr>
          <p:cNvPr id="18" name="Picture Placeholder 17" descr="logo_cover_5.png"/>
          <p:cNvPicPr>
            <a:picLocks noGrp="1" noChangeAspect="1"/>
          </p:cNvPicPr>
          <p:nvPr>
            <p:ph type="pic" sz="quarter" idx="19"/>
          </p:nvPr>
        </p:nvPicPr>
        <p:blipFill>
          <a:blip r:embed="rId3" cstate="screen">
            <a:extLst>
              <a:ext uri="{28A0092B-C50C-407E-A947-70E740481C1C}">
                <a14:useLocalDpi xmlns:a14="http://schemas.microsoft.com/office/drawing/2010/main"/>
              </a:ext>
            </a:extLst>
          </a:blip>
          <a:srcRect t="3538" b="3538"/>
          <a:stretch>
            <a:fillRect/>
          </a:stretch>
        </p:blipFill>
        <p:spPr/>
      </p:pic>
    </p:spTree>
    <p:extLst>
      <p:ext uri="{BB962C8B-B14F-4D97-AF65-F5344CB8AC3E}">
        <p14:creationId xmlns:p14="http://schemas.microsoft.com/office/powerpoint/2010/main" val="171586229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5535650" y="1162756"/>
            <a:ext cx="3431822" cy="3431822"/>
          </a:xfrm>
          <a:prstGeom prst="rect">
            <a:avLst/>
          </a:prstGeom>
        </p:spPr>
      </p:pic>
      <p:sp>
        <p:nvSpPr>
          <p:cNvPr id="2" name="Текст 1"/>
          <p:cNvSpPr>
            <a:spLocks noGrp="1"/>
          </p:cNvSpPr>
          <p:nvPr>
            <p:ph type="body" sz="quarter" idx="10"/>
          </p:nvPr>
        </p:nvSpPr>
        <p:spPr/>
        <p:txBody>
          <a:bodyPr/>
          <a:lstStyle/>
          <a:p>
            <a:r>
              <a:rPr lang="en-US" dirty="0" smtClean="0"/>
              <a:t>DESIGN PATTERN IS A SOLUTION</a:t>
            </a:r>
            <a:endParaRPr lang="en-US" dirty="0"/>
          </a:p>
        </p:txBody>
      </p:sp>
      <p:sp>
        <p:nvSpPr>
          <p:cNvPr id="4" name="Content Placeholder 3"/>
          <p:cNvSpPr>
            <a:spLocks noGrp="1"/>
          </p:cNvSpPr>
          <p:nvPr>
            <p:ph idx="1"/>
          </p:nvPr>
        </p:nvSpPr>
        <p:spPr>
          <a:xfrm>
            <a:off x="352474" y="1031308"/>
            <a:ext cx="5183176" cy="3134292"/>
          </a:xfrm>
        </p:spPr>
        <p:txBody>
          <a:bodyPr>
            <a:normAutofit/>
          </a:bodyPr>
          <a:lstStyle/>
          <a:p>
            <a:r>
              <a:rPr lang="en-US" sz="1800" b="1" dirty="0">
                <a:solidFill>
                  <a:schemeClr val="accent4"/>
                </a:solidFill>
              </a:rPr>
              <a:t>Design patterns </a:t>
            </a:r>
            <a:r>
              <a:rPr lang="en-US" sz="1800" dirty="0"/>
              <a:t>represent the best practices used by experienced object-oriented software developers. </a:t>
            </a:r>
            <a:endParaRPr lang="en-US" sz="1800" dirty="0" smtClean="0"/>
          </a:p>
          <a:p>
            <a:r>
              <a:rPr lang="en-US" sz="1800" dirty="0" smtClean="0"/>
              <a:t>Design </a:t>
            </a:r>
            <a:r>
              <a:rPr lang="en-US" sz="1800" dirty="0"/>
              <a:t>patterns </a:t>
            </a:r>
            <a:r>
              <a:rPr lang="en-US" sz="1800" b="1" dirty="0">
                <a:solidFill>
                  <a:schemeClr val="accent4"/>
                </a:solidFill>
              </a:rPr>
              <a:t>are solutions </a:t>
            </a:r>
            <a:r>
              <a:rPr lang="en-US" sz="1800" dirty="0"/>
              <a:t>to general problems that software developers faced during software development. These solutions were obtained by trial and error by numerous software developers over quite a substantial period of time.</a:t>
            </a:r>
          </a:p>
        </p:txBody>
      </p:sp>
    </p:spTree>
    <p:extLst>
      <p:ext uri="{BB962C8B-B14F-4D97-AF65-F5344CB8AC3E}">
        <p14:creationId xmlns:p14="http://schemas.microsoft.com/office/powerpoint/2010/main" val="27087782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p:cNvSpPr>
            <a:spLocks noGrp="1"/>
          </p:cNvSpPr>
          <p:nvPr>
            <p:ph type="body" sz="quarter" idx="10"/>
          </p:nvPr>
        </p:nvSpPr>
        <p:spPr/>
        <p:txBody>
          <a:bodyPr/>
          <a:lstStyle/>
          <a:p>
            <a:r>
              <a:rPr lang="en-US" dirty="0" smtClean="0"/>
              <a:t>DESIGN PATTERN IS A SOLUTION</a:t>
            </a:r>
            <a:endParaRPr lang="en-US" dirty="0"/>
          </a:p>
        </p:txBody>
      </p:sp>
      <p:sp>
        <p:nvSpPr>
          <p:cNvPr id="4" name="Content Placeholder 3"/>
          <p:cNvSpPr>
            <a:spLocks noGrp="1"/>
          </p:cNvSpPr>
          <p:nvPr>
            <p:ph idx="1"/>
          </p:nvPr>
        </p:nvSpPr>
        <p:spPr>
          <a:xfrm>
            <a:off x="3773006" y="846529"/>
            <a:ext cx="5280683" cy="3838618"/>
          </a:xfrm>
        </p:spPr>
        <p:txBody>
          <a:bodyPr>
            <a:normAutofit/>
          </a:bodyPr>
          <a:lstStyle/>
          <a:p>
            <a:r>
              <a:rPr lang="en-US" sz="2000" b="1" dirty="0">
                <a:solidFill>
                  <a:schemeClr val="accent4"/>
                </a:solidFill>
              </a:rPr>
              <a:t>Advantage of design pattern:</a:t>
            </a:r>
          </a:p>
          <a:p>
            <a:pPr marL="342900" indent="-342900">
              <a:lnSpc>
                <a:spcPct val="150000"/>
              </a:lnSpc>
              <a:buFont typeface="+mj-lt"/>
              <a:buAutoNum type="arabicPeriod"/>
            </a:pPr>
            <a:r>
              <a:rPr lang="en-US" sz="1300" dirty="0"/>
              <a:t>They are reusable in multiple projects.</a:t>
            </a:r>
          </a:p>
          <a:p>
            <a:pPr marL="342900" indent="-342900">
              <a:lnSpc>
                <a:spcPct val="150000"/>
              </a:lnSpc>
              <a:buFont typeface="+mj-lt"/>
              <a:buAutoNum type="arabicPeriod"/>
            </a:pPr>
            <a:r>
              <a:rPr lang="en-US" sz="1300" dirty="0"/>
              <a:t>They provide the solutions that help to define the system architecture.</a:t>
            </a:r>
          </a:p>
          <a:p>
            <a:pPr marL="342900" indent="-342900">
              <a:lnSpc>
                <a:spcPct val="150000"/>
              </a:lnSpc>
              <a:buFont typeface="+mj-lt"/>
              <a:buAutoNum type="arabicPeriod"/>
            </a:pPr>
            <a:r>
              <a:rPr lang="en-US" sz="1300" dirty="0"/>
              <a:t>They capture the software engineering experiences.</a:t>
            </a:r>
          </a:p>
          <a:p>
            <a:pPr marL="342900" indent="-342900">
              <a:lnSpc>
                <a:spcPct val="150000"/>
              </a:lnSpc>
              <a:buFont typeface="+mj-lt"/>
              <a:buAutoNum type="arabicPeriod"/>
            </a:pPr>
            <a:r>
              <a:rPr lang="en-US" sz="1300" dirty="0"/>
              <a:t>They provide transparency to the design of an application.</a:t>
            </a:r>
          </a:p>
          <a:p>
            <a:pPr marL="342900" indent="-342900">
              <a:lnSpc>
                <a:spcPct val="150000"/>
              </a:lnSpc>
              <a:buFont typeface="+mj-lt"/>
              <a:buAutoNum type="arabicPeriod"/>
            </a:pPr>
            <a:r>
              <a:rPr lang="en-US" sz="1300" dirty="0"/>
              <a:t>They are well-proved and testified solutions since they have been built upon the knowledge and experience of expert software developers.</a:t>
            </a:r>
          </a:p>
          <a:p>
            <a:pPr marL="342900" indent="-342900">
              <a:lnSpc>
                <a:spcPct val="150000"/>
              </a:lnSpc>
              <a:buFont typeface="+mj-lt"/>
              <a:buAutoNum type="arabicPeriod"/>
            </a:pPr>
            <a:r>
              <a:rPr lang="en-US" sz="1300" dirty="0"/>
              <a:t>Design patterns </a:t>
            </a:r>
            <a:r>
              <a:rPr lang="en-US" sz="1300" dirty="0" smtClean="0"/>
              <a:t>don’t </a:t>
            </a:r>
            <a:r>
              <a:rPr lang="en-US" sz="1300" dirty="0"/>
              <a:t>guarantee an absolute solution to a problem. They provide clarity to the system architecture and the possibility of building a better system.</a:t>
            </a:r>
          </a:p>
          <a:p>
            <a:endParaRPr lang="en-US" dirty="0"/>
          </a:p>
        </p:txBody>
      </p:sp>
      <p:pic>
        <p:nvPicPr>
          <p:cNvPr id="5" name="Picture 4"/>
          <p:cNvPicPr>
            <a:picLocks noChangeAspect="1"/>
          </p:cNvPicPr>
          <p:nvPr/>
        </p:nvPicPr>
        <p:blipFill>
          <a:blip r:embed="rId3"/>
          <a:stretch>
            <a:fillRect/>
          </a:stretch>
        </p:blipFill>
        <p:spPr>
          <a:xfrm>
            <a:off x="352473" y="1456267"/>
            <a:ext cx="3191153" cy="2393365"/>
          </a:xfrm>
          <a:prstGeom prst="rect">
            <a:avLst/>
          </a:prstGeom>
        </p:spPr>
      </p:pic>
    </p:spTree>
    <p:extLst>
      <p:ext uri="{BB962C8B-B14F-4D97-AF65-F5344CB8AC3E}">
        <p14:creationId xmlns:p14="http://schemas.microsoft.com/office/powerpoint/2010/main" val="617723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Рисунок 1"/>
          <p:cNvSpPr>
            <a:spLocks noGrp="1"/>
          </p:cNvSpPr>
          <p:nvPr>
            <p:ph type="pic" sz="quarter" idx="10"/>
          </p:nvPr>
        </p:nvSpPr>
        <p:spPr/>
      </p:sp>
      <p:sp>
        <p:nvSpPr>
          <p:cNvPr id="4" name="Текст 3"/>
          <p:cNvSpPr>
            <a:spLocks noGrp="1"/>
          </p:cNvSpPr>
          <p:nvPr>
            <p:ph type="body" sz="quarter" idx="11"/>
          </p:nvPr>
        </p:nvSpPr>
        <p:spPr>
          <a:xfrm>
            <a:off x="872404" y="3394370"/>
            <a:ext cx="6730560" cy="647100"/>
          </a:xfrm>
        </p:spPr>
        <p:txBody>
          <a:bodyPr/>
          <a:lstStyle/>
          <a:p>
            <a:r>
              <a:rPr lang="en-US" dirty="0" smtClean="0"/>
              <a:t>PAGE OBJECT PATTERN</a:t>
            </a:r>
            <a:endParaRPr lang="en-US" dirty="0"/>
          </a:p>
        </p:txBody>
      </p:sp>
      <p:sp>
        <p:nvSpPr>
          <p:cNvPr id="5" name="Заголовок 4"/>
          <p:cNvSpPr>
            <a:spLocks noGrp="1"/>
          </p:cNvSpPr>
          <p:nvPr>
            <p:ph type="title"/>
          </p:nvPr>
        </p:nvSpPr>
        <p:spPr>
          <a:xfrm>
            <a:off x="872404" y="2869953"/>
            <a:ext cx="1721625" cy="647100"/>
          </a:xfrm>
        </p:spPr>
        <p:txBody>
          <a:bodyPr/>
          <a:lstStyle/>
          <a:p>
            <a:r>
              <a:rPr lang="en-US" dirty="0" smtClean="0"/>
              <a:t>Part 3</a:t>
            </a:r>
            <a:endParaRPr lang="en-US" dirty="0"/>
          </a:p>
        </p:txBody>
      </p:sp>
      <p:sp>
        <p:nvSpPr>
          <p:cNvPr id="6" name="Текст 5"/>
          <p:cNvSpPr>
            <a:spLocks noGrp="1"/>
          </p:cNvSpPr>
          <p:nvPr>
            <p:ph type="body" sz="quarter" idx="14"/>
          </p:nvPr>
        </p:nvSpPr>
        <p:spPr>
          <a:xfrm>
            <a:off x="866628" y="2457127"/>
            <a:ext cx="2104038" cy="284693"/>
          </a:xfrm>
        </p:spPr>
        <p:txBody>
          <a:bodyPr/>
          <a:lstStyle/>
          <a:p>
            <a:r>
              <a:rPr lang="en-US" dirty="0" smtClean="0"/>
              <a:t>Selenium WebDriver</a:t>
            </a:r>
            <a:endParaRPr lang="en-US" dirty="0"/>
          </a:p>
        </p:txBody>
      </p:sp>
    </p:spTree>
    <p:extLst>
      <p:ext uri="{BB962C8B-B14F-4D97-AF65-F5344CB8AC3E}">
        <p14:creationId xmlns:p14="http://schemas.microsoft.com/office/powerpoint/2010/main" val="1100947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p:cNvSpPr>
            <a:spLocks noGrp="1"/>
          </p:cNvSpPr>
          <p:nvPr>
            <p:ph type="body" sz="quarter" idx="10"/>
          </p:nvPr>
        </p:nvSpPr>
        <p:spPr/>
        <p:txBody>
          <a:bodyPr/>
          <a:lstStyle/>
          <a:p>
            <a:r>
              <a:rPr lang="en-US" dirty="0"/>
              <a:t>PAGE </a:t>
            </a:r>
            <a:r>
              <a:rPr lang="en-US" dirty="0" smtClean="0"/>
              <a:t>OBJECT. WHAT IS IT?</a:t>
            </a:r>
            <a:endParaRPr lang="en-US" dirty="0"/>
          </a:p>
        </p:txBody>
      </p:sp>
      <p:sp>
        <p:nvSpPr>
          <p:cNvPr id="3" name="Объект 2"/>
          <p:cNvSpPr>
            <a:spLocks noGrp="1"/>
          </p:cNvSpPr>
          <p:nvPr>
            <p:ph idx="1"/>
          </p:nvPr>
        </p:nvSpPr>
        <p:spPr>
          <a:xfrm>
            <a:off x="375051" y="1168525"/>
            <a:ext cx="8193216" cy="1862666"/>
          </a:xfrm>
        </p:spPr>
        <p:txBody>
          <a:bodyPr>
            <a:noAutofit/>
          </a:bodyPr>
          <a:lstStyle/>
          <a:p>
            <a:pPr marL="285750" indent="-285750">
              <a:buFont typeface="Arial" panose="020B0604020202020204" pitchFamily="34" charset="0"/>
              <a:buChar char="•"/>
            </a:pPr>
            <a:r>
              <a:rPr lang="en-US" sz="1600" dirty="0"/>
              <a:t>Page Objects – most popular and </a:t>
            </a:r>
            <a:r>
              <a:rPr lang="ru-RU" sz="1600" dirty="0"/>
              <a:t> </a:t>
            </a:r>
            <a:r>
              <a:rPr lang="en-US" sz="1600" dirty="0"/>
              <a:t>well-designed pattern for Selenium project</a:t>
            </a:r>
          </a:p>
          <a:p>
            <a:pPr marL="285750" indent="-285750">
              <a:buFont typeface="Arial" panose="020B0604020202020204" pitchFamily="34" charset="0"/>
              <a:buChar char="•"/>
            </a:pPr>
            <a:r>
              <a:rPr lang="en-US" sz="1600" dirty="0" smtClean="0"/>
              <a:t>Object-oriented class</a:t>
            </a:r>
          </a:p>
          <a:p>
            <a:pPr marL="285750" indent="-285750">
              <a:buFont typeface="Arial" panose="020B0604020202020204" pitchFamily="34" charset="0"/>
              <a:buChar char="•"/>
            </a:pPr>
            <a:r>
              <a:rPr lang="en-US" sz="1600" dirty="0" smtClean="0"/>
              <a:t>Interface </a:t>
            </a:r>
            <a:r>
              <a:rPr lang="en-US" sz="1600" dirty="0"/>
              <a:t>to a page of your </a:t>
            </a:r>
            <a:r>
              <a:rPr lang="en-US" sz="1600" dirty="0" smtClean="0"/>
              <a:t>AUT (tests interact with its methods instead of the UI)</a:t>
            </a:r>
          </a:p>
          <a:p>
            <a:pPr marL="285750" indent="-285750">
              <a:buFont typeface="Arial" panose="020B0604020202020204" pitchFamily="34" charset="0"/>
              <a:buChar char="•"/>
            </a:pPr>
            <a:r>
              <a:rPr lang="en-US" sz="1600" dirty="0"/>
              <a:t>Selenium WebDriver offers as already designed implementation of Page Object</a:t>
            </a:r>
          </a:p>
          <a:p>
            <a:endParaRPr lang="en-US" sz="1600" dirty="0" smtClean="0"/>
          </a:p>
        </p:txBody>
      </p:sp>
      <p:pic>
        <p:nvPicPr>
          <p:cNvPr id="4" name="Picture 3"/>
          <p:cNvPicPr>
            <a:picLocks noChangeAspect="1"/>
          </p:cNvPicPr>
          <p:nvPr/>
        </p:nvPicPr>
        <p:blipFill>
          <a:blip r:embed="rId3"/>
          <a:stretch>
            <a:fillRect/>
          </a:stretch>
        </p:blipFill>
        <p:spPr>
          <a:xfrm>
            <a:off x="1262062" y="3031191"/>
            <a:ext cx="6619875" cy="1447800"/>
          </a:xfrm>
          <a:prstGeom prst="rect">
            <a:avLst/>
          </a:prstGeom>
        </p:spPr>
      </p:pic>
    </p:spTree>
    <p:extLst>
      <p:ext uri="{BB962C8B-B14F-4D97-AF65-F5344CB8AC3E}">
        <p14:creationId xmlns:p14="http://schemas.microsoft.com/office/powerpoint/2010/main" val="33071088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PAGE OBJECT</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016276362"/>
              </p:ext>
            </p:extLst>
          </p:nvPr>
        </p:nvGraphicFramePr>
        <p:xfrm>
          <a:off x="225778" y="880534"/>
          <a:ext cx="8398933" cy="24496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ontent Placeholder 2"/>
          <p:cNvSpPr txBox="1">
            <a:spLocks/>
          </p:cNvSpPr>
          <p:nvPr/>
        </p:nvSpPr>
        <p:spPr>
          <a:xfrm>
            <a:off x="510821" y="3533819"/>
            <a:ext cx="8226779" cy="1161344"/>
          </a:xfrm>
          <a:prstGeom prst="rect">
            <a:avLst/>
          </a:prstGeom>
        </p:spPr>
        <p:txBody>
          <a:bodyPr vert="horz" lIns="68580" tIns="34290" rIns="68580" bIns="34290" rtlCol="0">
            <a:noAutofit/>
          </a:bodyPr>
          <a:lstStyle>
            <a:lvl1pPr marL="0" indent="0" algn="l" defTabSz="342900" rtl="0" eaLnBrk="1" latinLnBrk="0" hangingPunct="1">
              <a:lnSpc>
                <a:spcPct val="120000"/>
              </a:lnSpc>
              <a:spcBef>
                <a:spcPts val="0"/>
              </a:spcBef>
              <a:buFont typeface="Arial"/>
              <a:buNone/>
              <a:defRPr sz="1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12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1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marL="285750" indent="-285750">
              <a:buFont typeface="Arial" panose="020B0604020202020204" pitchFamily="34" charset="0"/>
              <a:buChar char="•"/>
            </a:pPr>
            <a:r>
              <a:rPr lang="en-US" sz="1600" dirty="0" smtClean="0"/>
              <a:t>Web application made of</a:t>
            </a:r>
            <a:r>
              <a:rPr lang="ru-RU" sz="1600" dirty="0" smtClean="0"/>
              <a:t> </a:t>
            </a:r>
            <a:r>
              <a:rPr lang="en-US" sz="1600" dirty="0" smtClean="0"/>
              <a:t>Web pages</a:t>
            </a:r>
          </a:p>
          <a:p>
            <a:pPr marL="285750" indent="-285750">
              <a:buFont typeface="Arial" panose="020B0604020202020204" pitchFamily="34" charset="0"/>
              <a:buChar char="•"/>
            </a:pPr>
            <a:r>
              <a:rPr lang="en-US" sz="1600" dirty="0" smtClean="0"/>
              <a:t>Every Web page contains it’s own</a:t>
            </a:r>
            <a:r>
              <a:rPr lang="ru-RU" sz="1600" dirty="0" smtClean="0"/>
              <a:t> </a:t>
            </a:r>
            <a:r>
              <a:rPr lang="en-US" sz="1600" dirty="0" smtClean="0"/>
              <a:t>elements (HTML buttons, text inputs</a:t>
            </a:r>
            <a:r>
              <a:rPr lang="ru-RU" sz="1600" dirty="0" smtClean="0"/>
              <a:t>,</a:t>
            </a:r>
            <a:r>
              <a:rPr lang="en-US" sz="1600" dirty="0" smtClean="0"/>
              <a:t> menus etc.)</a:t>
            </a:r>
          </a:p>
          <a:p>
            <a:pPr marL="285750" indent="-285750">
              <a:buFont typeface="Arial" panose="020B0604020202020204" pitchFamily="34" charset="0"/>
              <a:buChar char="•"/>
            </a:pPr>
            <a:r>
              <a:rPr lang="en-US" sz="1600" dirty="0" smtClean="0"/>
              <a:t>Page provides as different services (methods)</a:t>
            </a:r>
          </a:p>
          <a:p>
            <a:pPr marL="285750" indent="-285750">
              <a:buFont typeface="Arial" panose="020B0604020202020204" pitchFamily="34" charset="0"/>
              <a:buChar char="•"/>
            </a:pPr>
            <a:endParaRPr lang="en-US" sz="1600" dirty="0" smtClean="0"/>
          </a:p>
          <a:p>
            <a:pPr marL="285750"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3770550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PAGE OBJECT RECOMMENDATIONS</a:t>
            </a:r>
            <a:endParaRPr lang="en-US" dirty="0"/>
          </a:p>
        </p:txBody>
      </p:sp>
      <p:pic>
        <p:nvPicPr>
          <p:cNvPr id="2050" name="Picture 2" descr="http://theundercoverrecruiter.com/wp-content/uploads/2012/11/linkedinrecommendationsthumbs-1024x76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5600" y="758952"/>
            <a:ext cx="2438400" cy="1828800"/>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503077" y="1200934"/>
            <a:ext cx="4830923" cy="348437"/>
            <a:chOff x="448467" y="1385345"/>
            <a:chExt cx="6441230" cy="464582"/>
          </a:xfrm>
        </p:grpSpPr>
        <p:sp>
          <p:nvSpPr>
            <p:cNvPr id="6" name="TextBox 5"/>
            <p:cNvSpPr txBox="1"/>
            <p:nvPr/>
          </p:nvSpPr>
          <p:spPr>
            <a:xfrm>
              <a:off x="991818" y="1417581"/>
              <a:ext cx="5897879" cy="430886"/>
            </a:xfrm>
            <a:prstGeom prst="rect">
              <a:avLst/>
            </a:prstGeom>
            <a:noFill/>
          </p:spPr>
          <p:txBody>
            <a:bodyPr wrap="square" rtlCol="0">
              <a:spAutoFit/>
            </a:bodyPr>
            <a:lstStyle/>
            <a:p>
              <a:pPr>
                <a:buClr>
                  <a:schemeClr val="bg1"/>
                </a:buClr>
                <a:buSzPct val="140000"/>
              </a:pPr>
              <a:r>
                <a:rPr lang="en-US" sz="1500" dirty="0">
                  <a:solidFill>
                    <a:srgbClr val="444444"/>
                  </a:solidFill>
                  <a:latin typeface="Trebuchet MS"/>
                  <a:cs typeface="Trebuchet MS"/>
                </a:rPr>
                <a:t>Internal page content (locators) is hidden</a:t>
              </a:r>
            </a:p>
          </p:txBody>
        </p:sp>
        <p:grpSp>
          <p:nvGrpSpPr>
            <p:cNvPr id="7" name="Group 6"/>
            <p:cNvGrpSpPr/>
            <p:nvPr/>
          </p:nvGrpSpPr>
          <p:grpSpPr>
            <a:xfrm>
              <a:off x="448467" y="1385345"/>
              <a:ext cx="464582" cy="464582"/>
              <a:chOff x="448467" y="1385718"/>
              <a:chExt cx="464582" cy="464582"/>
            </a:xfrm>
          </p:grpSpPr>
          <p:sp>
            <p:nvSpPr>
              <p:cNvPr id="8" name="Oval 7"/>
              <p:cNvSpPr/>
              <p:nvPr/>
            </p:nvSpPr>
            <p:spPr>
              <a:xfrm>
                <a:off x="448467" y="1385718"/>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TextBox 8"/>
              <p:cNvSpPr txBox="1"/>
              <p:nvPr/>
            </p:nvSpPr>
            <p:spPr>
              <a:xfrm>
                <a:off x="470439" y="1427189"/>
                <a:ext cx="417291" cy="406265"/>
              </a:xfrm>
              <a:prstGeom prst="rect">
                <a:avLst/>
              </a:prstGeom>
              <a:noFill/>
            </p:spPr>
            <p:txBody>
              <a:bodyPr wrap="none" tIns="27432" rtlCol="0">
                <a:spAutoFit/>
              </a:bodyPr>
              <a:lstStyle/>
              <a:p>
                <a:pPr algn="ctr"/>
                <a:r>
                  <a:rPr lang="en-US" sz="1500" b="1" dirty="0">
                    <a:solidFill>
                      <a:schemeClr val="bg1"/>
                    </a:solidFill>
                    <a:latin typeface="Arial Black"/>
                    <a:cs typeface="Arial Black"/>
                  </a:rPr>
                  <a:t>1</a:t>
                </a:r>
              </a:p>
            </p:txBody>
          </p:sp>
        </p:grpSp>
      </p:grpSp>
      <p:grpSp>
        <p:nvGrpSpPr>
          <p:cNvPr id="10" name="Group 9"/>
          <p:cNvGrpSpPr/>
          <p:nvPr/>
        </p:nvGrpSpPr>
        <p:grpSpPr>
          <a:xfrm>
            <a:off x="503077" y="1717586"/>
            <a:ext cx="6507323" cy="348437"/>
            <a:chOff x="448467" y="2074215"/>
            <a:chExt cx="8676430" cy="464582"/>
          </a:xfrm>
        </p:grpSpPr>
        <p:sp>
          <p:nvSpPr>
            <p:cNvPr id="11" name="TextBox 10"/>
            <p:cNvSpPr txBox="1"/>
            <p:nvPr/>
          </p:nvSpPr>
          <p:spPr>
            <a:xfrm>
              <a:off x="991818" y="2106451"/>
              <a:ext cx="8133079" cy="430886"/>
            </a:xfrm>
            <a:prstGeom prst="rect">
              <a:avLst/>
            </a:prstGeom>
            <a:noFill/>
          </p:spPr>
          <p:txBody>
            <a:bodyPr wrap="square" rtlCol="0">
              <a:spAutoFit/>
            </a:bodyPr>
            <a:lstStyle/>
            <a:p>
              <a:pPr>
                <a:buClr>
                  <a:schemeClr val="bg1"/>
                </a:buClr>
                <a:buSzPct val="140000"/>
              </a:pPr>
              <a:r>
                <a:rPr lang="en-US" sz="1500" dirty="0">
                  <a:solidFill>
                    <a:srgbClr val="444444"/>
                  </a:solidFill>
                  <a:latin typeface="Trebuchet MS"/>
                  <a:cs typeface="Trebuchet MS"/>
                </a:rPr>
                <a:t>Public methods implements services which a</a:t>
              </a:r>
              <a:r>
                <a:rPr lang="ru-RU" sz="1500" dirty="0">
                  <a:solidFill>
                    <a:srgbClr val="444444"/>
                  </a:solidFill>
                  <a:latin typeface="Trebuchet MS"/>
                  <a:cs typeface="Trebuchet MS"/>
                </a:rPr>
                <a:t> </a:t>
              </a:r>
              <a:r>
                <a:rPr lang="en-US" sz="1500" dirty="0">
                  <a:solidFill>
                    <a:srgbClr val="444444"/>
                  </a:solidFill>
                  <a:latin typeface="Trebuchet MS"/>
                  <a:cs typeface="Trebuchet MS"/>
                </a:rPr>
                <a:t>particular page offers</a:t>
              </a:r>
            </a:p>
          </p:txBody>
        </p:sp>
        <p:grpSp>
          <p:nvGrpSpPr>
            <p:cNvPr id="12" name="Group 11"/>
            <p:cNvGrpSpPr/>
            <p:nvPr/>
          </p:nvGrpSpPr>
          <p:grpSpPr>
            <a:xfrm>
              <a:off x="448467" y="2074215"/>
              <a:ext cx="464582" cy="464582"/>
              <a:chOff x="448467" y="2071851"/>
              <a:chExt cx="464582" cy="464582"/>
            </a:xfrm>
          </p:grpSpPr>
          <p:sp>
            <p:nvSpPr>
              <p:cNvPr id="13" name="Oval 12"/>
              <p:cNvSpPr/>
              <p:nvPr/>
            </p:nvSpPr>
            <p:spPr>
              <a:xfrm>
                <a:off x="448467" y="2071851"/>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472508" y="2113322"/>
                <a:ext cx="417291" cy="406265"/>
              </a:xfrm>
              <a:prstGeom prst="rect">
                <a:avLst/>
              </a:prstGeom>
              <a:noFill/>
            </p:spPr>
            <p:txBody>
              <a:bodyPr wrap="none" tIns="27432" rtlCol="0">
                <a:spAutoFit/>
              </a:bodyPr>
              <a:lstStyle/>
              <a:p>
                <a:pPr algn="ctr"/>
                <a:r>
                  <a:rPr lang="en-US" sz="1500" dirty="0">
                    <a:solidFill>
                      <a:schemeClr val="bg1"/>
                    </a:solidFill>
                    <a:latin typeface="Arial Black"/>
                    <a:cs typeface="Arial Black"/>
                  </a:rPr>
                  <a:t>2</a:t>
                </a:r>
              </a:p>
            </p:txBody>
          </p:sp>
        </p:grpSp>
      </p:grpSp>
      <p:grpSp>
        <p:nvGrpSpPr>
          <p:cNvPr id="15" name="Group 14"/>
          <p:cNvGrpSpPr/>
          <p:nvPr/>
        </p:nvGrpSpPr>
        <p:grpSpPr>
          <a:xfrm>
            <a:off x="503077" y="2234239"/>
            <a:ext cx="5455763" cy="348437"/>
            <a:chOff x="448467" y="2763085"/>
            <a:chExt cx="7274350" cy="464582"/>
          </a:xfrm>
        </p:grpSpPr>
        <p:sp>
          <p:nvSpPr>
            <p:cNvPr id="16" name="TextBox 15"/>
            <p:cNvSpPr txBox="1"/>
            <p:nvPr/>
          </p:nvSpPr>
          <p:spPr>
            <a:xfrm>
              <a:off x="991818" y="2795324"/>
              <a:ext cx="6730999" cy="430886"/>
            </a:xfrm>
            <a:prstGeom prst="rect">
              <a:avLst/>
            </a:prstGeom>
            <a:noFill/>
          </p:spPr>
          <p:txBody>
            <a:bodyPr wrap="square" rtlCol="0">
              <a:spAutoFit/>
            </a:bodyPr>
            <a:lstStyle/>
            <a:p>
              <a:pPr>
                <a:buClr>
                  <a:schemeClr val="bg1"/>
                </a:buClr>
                <a:buSzPct val="140000"/>
              </a:pPr>
              <a:r>
                <a:rPr lang="en-US" sz="1500" dirty="0">
                  <a:solidFill>
                    <a:srgbClr val="444444"/>
                  </a:solidFill>
                  <a:latin typeface="Trebuchet MS"/>
                  <a:cs typeface="Trebuchet MS"/>
                </a:rPr>
                <a:t>Page’s methods return new page objects</a:t>
              </a:r>
            </a:p>
          </p:txBody>
        </p:sp>
        <p:grpSp>
          <p:nvGrpSpPr>
            <p:cNvPr id="17" name="Group 16"/>
            <p:cNvGrpSpPr/>
            <p:nvPr/>
          </p:nvGrpSpPr>
          <p:grpSpPr>
            <a:xfrm>
              <a:off x="448467" y="2763085"/>
              <a:ext cx="464582" cy="464582"/>
              <a:chOff x="448467" y="2760563"/>
              <a:chExt cx="464582" cy="464582"/>
            </a:xfrm>
          </p:grpSpPr>
          <p:sp>
            <p:nvSpPr>
              <p:cNvPr id="18" name="Oval 17"/>
              <p:cNvSpPr/>
              <p:nvPr/>
            </p:nvSpPr>
            <p:spPr>
              <a:xfrm>
                <a:off x="448467" y="2760563"/>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TextBox 18"/>
              <p:cNvSpPr txBox="1"/>
              <p:nvPr/>
            </p:nvSpPr>
            <p:spPr>
              <a:xfrm>
                <a:off x="472508" y="2802034"/>
                <a:ext cx="417291" cy="406265"/>
              </a:xfrm>
              <a:prstGeom prst="rect">
                <a:avLst/>
              </a:prstGeom>
              <a:noFill/>
            </p:spPr>
            <p:txBody>
              <a:bodyPr wrap="none" tIns="27432" rtlCol="0">
                <a:spAutoFit/>
              </a:bodyPr>
              <a:lstStyle/>
              <a:p>
                <a:pPr algn="ctr"/>
                <a:r>
                  <a:rPr lang="en-US" sz="1500" b="1" dirty="0">
                    <a:solidFill>
                      <a:schemeClr val="bg1"/>
                    </a:solidFill>
                    <a:latin typeface="Arial Black"/>
                    <a:cs typeface="Arial Black"/>
                  </a:rPr>
                  <a:t>3</a:t>
                </a:r>
              </a:p>
            </p:txBody>
          </p:sp>
        </p:grpSp>
      </p:grpSp>
      <p:grpSp>
        <p:nvGrpSpPr>
          <p:cNvPr id="20" name="Group 19"/>
          <p:cNvGrpSpPr/>
          <p:nvPr/>
        </p:nvGrpSpPr>
        <p:grpSpPr>
          <a:xfrm>
            <a:off x="503077" y="2750891"/>
            <a:ext cx="6255863" cy="348437"/>
            <a:chOff x="448467" y="3451955"/>
            <a:chExt cx="8341150" cy="464582"/>
          </a:xfrm>
        </p:grpSpPr>
        <p:sp>
          <p:nvSpPr>
            <p:cNvPr id="21" name="TextBox 20"/>
            <p:cNvSpPr txBox="1"/>
            <p:nvPr/>
          </p:nvSpPr>
          <p:spPr>
            <a:xfrm>
              <a:off x="991818" y="3484191"/>
              <a:ext cx="7797799" cy="430886"/>
            </a:xfrm>
            <a:prstGeom prst="rect">
              <a:avLst/>
            </a:prstGeom>
            <a:noFill/>
          </p:spPr>
          <p:txBody>
            <a:bodyPr wrap="square" rtlCol="0">
              <a:spAutoFit/>
            </a:bodyPr>
            <a:lstStyle/>
            <a:p>
              <a:pPr>
                <a:buClr>
                  <a:schemeClr val="bg1"/>
                </a:buClr>
                <a:buSzPct val="140000"/>
              </a:pPr>
              <a:r>
                <a:rPr lang="en-US" sz="1500" dirty="0">
                  <a:solidFill>
                    <a:srgbClr val="444444"/>
                  </a:solidFill>
                  <a:latin typeface="Trebuchet MS"/>
                  <a:cs typeface="Trebuchet MS"/>
                </a:rPr>
                <a:t>Define only necessary features not the whole page services</a:t>
              </a:r>
            </a:p>
          </p:txBody>
        </p:sp>
        <p:grpSp>
          <p:nvGrpSpPr>
            <p:cNvPr id="22" name="Group 21"/>
            <p:cNvGrpSpPr/>
            <p:nvPr/>
          </p:nvGrpSpPr>
          <p:grpSpPr>
            <a:xfrm>
              <a:off x="448467" y="3451955"/>
              <a:ext cx="464582" cy="464582"/>
              <a:chOff x="448467" y="3449275"/>
              <a:chExt cx="464582" cy="464582"/>
            </a:xfrm>
          </p:grpSpPr>
          <p:sp>
            <p:nvSpPr>
              <p:cNvPr id="23" name="Oval 22"/>
              <p:cNvSpPr/>
              <p:nvPr/>
            </p:nvSpPr>
            <p:spPr>
              <a:xfrm>
                <a:off x="448467" y="3449275"/>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p:nvSpPr>
            <p:spPr>
              <a:xfrm>
                <a:off x="472510" y="3490746"/>
                <a:ext cx="417291" cy="406265"/>
              </a:xfrm>
              <a:prstGeom prst="rect">
                <a:avLst/>
              </a:prstGeom>
              <a:noFill/>
            </p:spPr>
            <p:txBody>
              <a:bodyPr wrap="none" tIns="27432" rtlCol="0">
                <a:spAutoFit/>
              </a:bodyPr>
              <a:lstStyle/>
              <a:p>
                <a:pPr algn="ctr"/>
                <a:r>
                  <a:rPr lang="en-US" sz="1500" dirty="0">
                    <a:solidFill>
                      <a:schemeClr val="bg1"/>
                    </a:solidFill>
                    <a:latin typeface="Arial Black"/>
                    <a:cs typeface="Arial Black"/>
                  </a:rPr>
                  <a:t>4</a:t>
                </a:r>
              </a:p>
            </p:txBody>
          </p:sp>
        </p:grpSp>
      </p:grpSp>
      <p:grpSp>
        <p:nvGrpSpPr>
          <p:cNvPr id="25" name="Group 24"/>
          <p:cNvGrpSpPr/>
          <p:nvPr/>
        </p:nvGrpSpPr>
        <p:grpSpPr>
          <a:xfrm>
            <a:off x="503077" y="3267544"/>
            <a:ext cx="5455763" cy="348437"/>
            <a:chOff x="448467" y="4140826"/>
            <a:chExt cx="7274350" cy="464582"/>
          </a:xfrm>
        </p:grpSpPr>
        <p:sp>
          <p:nvSpPr>
            <p:cNvPr id="26" name="TextBox 25"/>
            <p:cNvSpPr txBox="1"/>
            <p:nvPr/>
          </p:nvSpPr>
          <p:spPr>
            <a:xfrm>
              <a:off x="991818" y="4173062"/>
              <a:ext cx="6730999" cy="430886"/>
            </a:xfrm>
            <a:prstGeom prst="rect">
              <a:avLst/>
            </a:prstGeom>
            <a:noFill/>
          </p:spPr>
          <p:txBody>
            <a:bodyPr wrap="square" rtlCol="0">
              <a:spAutoFit/>
            </a:bodyPr>
            <a:lstStyle/>
            <a:p>
              <a:pPr>
                <a:buClr>
                  <a:schemeClr val="bg1"/>
                </a:buClr>
                <a:buSzPct val="140000"/>
              </a:pPr>
              <a:r>
                <a:rPr lang="en-US" sz="1500" dirty="0">
                  <a:solidFill>
                    <a:srgbClr val="444444"/>
                  </a:solidFill>
                  <a:latin typeface="Trebuchet MS"/>
                  <a:cs typeface="Trebuchet MS"/>
                </a:rPr>
                <a:t>No need to override methods. Make them all different</a:t>
              </a:r>
            </a:p>
          </p:txBody>
        </p:sp>
        <p:grpSp>
          <p:nvGrpSpPr>
            <p:cNvPr id="27" name="Group 26"/>
            <p:cNvGrpSpPr/>
            <p:nvPr/>
          </p:nvGrpSpPr>
          <p:grpSpPr>
            <a:xfrm>
              <a:off x="448467" y="4140826"/>
              <a:ext cx="464582" cy="464582"/>
              <a:chOff x="448467" y="4140826"/>
              <a:chExt cx="464582" cy="464582"/>
            </a:xfrm>
          </p:grpSpPr>
          <p:sp>
            <p:nvSpPr>
              <p:cNvPr id="28" name="Oval 27"/>
              <p:cNvSpPr/>
              <p:nvPr/>
            </p:nvSpPr>
            <p:spPr>
              <a:xfrm>
                <a:off x="448467" y="4140826"/>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TextBox 28"/>
              <p:cNvSpPr txBox="1"/>
              <p:nvPr/>
            </p:nvSpPr>
            <p:spPr>
              <a:xfrm>
                <a:off x="472508" y="4182297"/>
                <a:ext cx="417291" cy="406265"/>
              </a:xfrm>
              <a:prstGeom prst="rect">
                <a:avLst/>
              </a:prstGeom>
              <a:noFill/>
            </p:spPr>
            <p:txBody>
              <a:bodyPr wrap="none" tIns="27432" rtlCol="0">
                <a:spAutoFit/>
              </a:bodyPr>
              <a:lstStyle/>
              <a:p>
                <a:pPr algn="ctr"/>
                <a:r>
                  <a:rPr lang="en-US" sz="1500" dirty="0">
                    <a:solidFill>
                      <a:schemeClr val="bg1"/>
                    </a:solidFill>
                    <a:latin typeface="Arial Black"/>
                    <a:cs typeface="Arial Black"/>
                  </a:rPr>
                  <a:t>5</a:t>
                </a:r>
              </a:p>
            </p:txBody>
          </p:sp>
        </p:grpSp>
      </p:grpSp>
      <p:grpSp>
        <p:nvGrpSpPr>
          <p:cNvPr id="30" name="Group 29"/>
          <p:cNvGrpSpPr/>
          <p:nvPr/>
        </p:nvGrpSpPr>
        <p:grpSpPr>
          <a:xfrm>
            <a:off x="503077" y="3784198"/>
            <a:ext cx="5455763" cy="348437"/>
            <a:chOff x="448467" y="4140826"/>
            <a:chExt cx="7274350" cy="464582"/>
          </a:xfrm>
        </p:grpSpPr>
        <p:sp>
          <p:nvSpPr>
            <p:cNvPr id="31" name="TextBox 30"/>
            <p:cNvSpPr txBox="1"/>
            <p:nvPr/>
          </p:nvSpPr>
          <p:spPr>
            <a:xfrm>
              <a:off x="991818" y="4173062"/>
              <a:ext cx="6730999" cy="430886"/>
            </a:xfrm>
            <a:prstGeom prst="rect">
              <a:avLst/>
            </a:prstGeom>
            <a:noFill/>
          </p:spPr>
          <p:txBody>
            <a:bodyPr wrap="square" rtlCol="0">
              <a:spAutoFit/>
            </a:bodyPr>
            <a:lstStyle/>
            <a:p>
              <a:pPr>
                <a:buClr>
                  <a:schemeClr val="bg1"/>
                </a:buClr>
                <a:buSzPct val="140000"/>
              </a:pPr>
              <a:r>
                <a:rPr lang="en-US" sz="1500" dirty="0">
                  <a:solidFill>
                    <a:srgbClr val="444444"/>
                  </a:solidFill>
                  <a:latin typeface="Trebuchet MS"/>
                  <a:cs typeface="Trebuchet MS"/>
                </a:rPr>
                <a:t>All verification (assertions) are made out of the page</a:t>
              </a:r>
            </a:p>
          </p:txBody>
        </p:sp>
        <p:grpSp>
          <p:nvGrpSpPr>
            <p:cNvPr id="32" name="Group 31"/>
            <p:cNvGrpSpPr/>
            <p:nvPr/>
          </p:nvGrpSpPr>
          <p:grpSpPr>
            <a:xfrm>
              <a:off x="448467" y="4140826"/>
              <a:ext cx="464582" cy="464582"/>
              <a:chOff x="448467" y="4140826"/>
              <a:chExt cx="464582" cy="464582"/>
            </a:xfrm>
          </p:grpSpPr>
          <p:sp>
            <p:nvSpPr>
              <p:cNvPr id="33" name="Oval 32"/>
              <p:cNvSpPr/>
              <p:nvPr/>
            </p:nvSpPr>
            <p:spPr>
              <a:xfrm>
                <a:off x="448467" y="4140826"/>
                <a:ext cx="464582" cy="464582"/>
              </a:xfrm>
              <a:prstGeom prst="ellipse">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TextBox 33"/>
              <p:cNvSpPr txBox="1"/>
              <p:nvPr/>
            </p:nvSpPr>
            <p:spPr>
              <a:xfrm>
                <a:off x="472508" y="4182297"/>
                <a:ext cx="417291" cy="406265"/>
              </a:xfrm>
              <a:prstGeom prst="rect">
                <a:avLst/>
              </a:prstGeom>
              <a:noFill/>
            </p:spPr>
            <p:txBody>
              <a:bodyPr wrap="none" tIns="27432" rtlCol="0">
                <a:spAutoFit/>
              </a:bodyPr>
              <a:lstStyle/>
              <a:p>
                <a:pPr algn="ctr"/>
                <a:r>
                  <a:rPr lang="en-US" sz="1500" dirty="0" smtClean="0">
                    <a:solidFill>
                      <a:schemeClr val="bg1"/>
                    </a:solidFill>
                    <a:latin typeface="Arial Black"/>
                    <a:cs typeface="Arial Black"/>
                  </a:rPr>
                  <a:t>6</a:t>
                </a:r>
                <a:endParaRPr lang="en-US" sz="1500" dirty="0">
                  <a:solidFill>
                    <a:schemeClr val="bg1"/>
                  </a:solidFill>
                  <a:latin typeface="Arial Black"/>
                  <a:cs typeface="Arial Black"/>
                </a:endParaRPr>
              </a:p>
            </p:txBody>
          </p:sp>
        </p:grpSp>
      </p:grpSp>
    </p:spTree>
    <p:extLst>
      <p:ext uri="{BB962C8B-B14F-4D97-AF65-F5344CB8AC3E}">
        <p14:creationId xmlns:p14="http://schemas.microsoft.com/office/powerpoint/2010/main" val="18579268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DECOMPOSITION</a:t>
            </a:r>
            <a:endParaRPr lang="en-US" dirty="0"/>
          </a:p>
        </p:txBody>
      </p:sp>
      <p:sp>
        <p:nvSpPr>
          <p:cNvPr id="4" name="Rectangle 3"/>
          <p:cNvSpPr/>
          <p:nvPr/>
        </p:nvSpPr>
        <p:spPr>
          <a:xfrm>
            <a:off x="567508" y="3580132"/>
            <a:ext cx="2421977" cy="929641"/>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Class</a:t>
            </a:r>
          </a:p>
          <a:p>
            <a:pPr algn="ctr"/>
            <a:r>
              <a:rPr lang="en-US" sz="1600" dirty="0" err="1" smtClean="0"/>
              <a:t>HomePage</a:t>
            </a:r>
            <a:endParaRPr lang="ru-RU" sz="1600" dirty="0"/>
          </a:p>
        </p:txBody>
      </p:sp>
      <p:sp>
        <p:nvSpPr>
          <p:cNvPr id="5" name="Rectangle 4"/>
          <p:cNvSpPr/>
          <p:nvPr/>
        </p:nvSpPr>
        <p:spPr>
          <a:xfrm>
            <a:off x="3361011" y="3576956"/>
            <a:ext cx="2421977" cy="929641"/>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Class</a:t>
            </a:r>
          </a:p>
          <a:p>
            <a:pPr algn="ctr"/>
            <a:r>
              <a:rPr lang="en-US" sz="1600" dirty="0" err="1" smtClean="0"/>
              <a:t>LoginPage</a:t>
            </a:r>
            <a:endParaRPr lang="ru-RU" sz="1600" dirty="0"/>
          </a:p>
        </p:txBody>
      </p:sp>
      <p:sp>
        <p:nvSpPr>
          <p:cNvPr id="6" name="Rectangle 5"/>
          <p:cNvSpPr/>
          <p:nvPr/>
        </p:nvSpPr>
        <p:spPr>
          <a:xfrm>
            <a:off x="6239842" y="3576956"/>
            <a:ext cx="2622217" cy="929641"/>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Class </a:t>
            </a:r>
            <a:r>
              <a:rPr lang="en-US" sz="1600" dirty="0" err="1" smtClean="0"/>
              <a:t>CreateNewRepositoryPage</a:t>
            </a:r>
            <a:endParaRPr lang="ru-RU" sz="1600" dirty="0"/>
          </a:p>
        </p:txBody>
      </p:sp>
      <p:sp>
        <p:nvSpPr>
          <p:cNvPr id="7" name="Down Arrow 6"/>
          <p:cNvSpPr/>
          <p:nvPr/>
        </p:nvSpPr>
        <p:spPr>
          <a:xfrm>
            <a:off x="1589593" y="2994604"/>
            <a:ext cx="377808" cy="384808"/>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ru-RU"/>
          </a:p>
        </p:txBody>
      </p:sp>
      <p:sp>
        <p:nvSpPr>
          <p:cNvPr id="8" name="Down Arrow 7"/>
          <p:cNvSpPr/>
          <p:nvPr/>
        </p:nvSpPr>
        <p:spPr>
          <a:xfrm>
            <a:off x="4383096" y="2994604"/>
            <a:ext cx="377808" cy="384808"/>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ru-RU"/>
          </a:p>
        </p:txBody>
      </p:sp>
      <p:sp>
        <p:nvSpPr>
          <p:cNvPr id="9" name="Down Arrow 8"/>
          <p:cNvSpPr/>
          <p:nvPr/>
        </p:nvSpPr>
        <p:spPr>
          <a:xfrm>
            <a:off x="7462167" y="3020801"/>
            <a:ext cx="377808" cy="384808"/>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ru-RU"/>
          </a:p>
        </p:txBody>
      </p:sp>
      <p:pic>
        <p:nvPicPr>
          <p:cNvPr id="10" name="Picture 9"/>
          <p:cNvPicPr>
            <a:picLocks noChangeAspect="1"/>
          </p:cNvPicPr>
          <p:nvPr/>
        </p:nvPicPr>
        <p:blipFill>
          <a:blip r:embed="rId3"/>
          <a:stretch>
            <a:fillRect/>
          </a:stretch>
        </p:blipFill>
        <p:spPr>
          <a:xfrm>
            <a:off x="487680" y="1037070"/>
            <a:ext cx="2581635" cy="1812384"/>
          </a:xfrm>
          <a:prstGeom prst="rect">
            <a:avLst/>
          </a:prstGeom>
          <a:ln>
            <a:noFill/>
          </a:ln>
          <a:effectLst/>
        </p:spPr>
      </p:pic>
      <p:pic>
        <p:nvPicPr>
          <p:cNvPr id="11" name="Picture 10"/>
          <p:cNvPicPr>
            <a:picLocks noChangeAspect="1"/>
          </p:cNvPicPr>
          <p:nvPr/>
        </p:nvPicPr>
        <p:blipFill>
          <a:blip r:embed="rId4"/>
          <a:stretch>
            <a:fillRect/>
          </a:stretch>
        </p:blipFill>
        <p:spPr>
          <a:xfrm>
            <a:off x="3220867" y="944188"/>
            <a:ext cx="2562122" cy="1905266"/>
          </a:xfrm>
          <a:prstGeom prst="rect">
            <a:avLst/>
          </a:prstGeom>
        </p:spPr>
      </p:pic>
      <p:pic>
        <p:nvPicPr>
          <p:cNvPr id="12" name="Picture 11"/>
          <p:cNvPicPr>
            <a:picLocks noChangeAspect="1"/>
          </p:cNvPicPr>
          <p:nvPr/>
        </p:nvPicPr>
        <p:blipFill>
          <a:blip r:embed="rId5"/>
          <a:stretch>
            <a:fillRect/>
          </a:stretch>
        </p:blipFill>
        <p:spPr>
          <a:xfrm>
            <a:off x="6239841" y="1037071"/>
            <a:ext cx="2622217" cy="1812384"/>
          </a:xfrm>
          <a:prstGeom prst="rect">
            <a:avLst/>
          </a:prstGeom>
        </p:spPr>
      </p:pic>
    </p:spTree>
    <p:extLst>
      <p:ext uri="{BB962C8B-B14F-4D97-AF65-F5344CB8AC3E}">
        <p14:creationId xmlns:p14="http://schemas.microsoft.com/office/powerpoint/2010/main" val="23160047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PAGE OBJECT EXAMPLE</a:t>
            </a:r>
            <a:endParaRPr lang="en-US" dirty="0"/>
          </a:p>
        </p:txBody>
      </p:sp>
      <p:sp>
        <p:nvSpPr>
          <p:cNvPr id="4" name="Rectangle 3"/>
          <p:cNvSpPr/>
          <p:nvPr/>
        </p:nvSpPr>
        <p:spPr>
          <a:xfrm>
            <a:off x="6234976" y="3383279"/>
            <a:ext cx="2368059" cy="1354125"/>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err="1" smtClean="0"/>
              <a:t>HomePage</a:t>
            </a:r>
            <a:r>
              <a:rPr lang="en-US" sz="1600" dirty="0"/>
              <a:t> Class</a:t>
            </a:r>
            <a:endParaRPr lang="ru-RU" sz="1600" dirty="0"/>
          </a:p>
        </p:txBody>
      </p:sp>
      <p:sp>
        <p:nvSpPr>
          <p:cNvPr id="5" name="Down Arrow 4"/>
          <p:cNvSpPr/>
          <p:nvPr/>
        </p:nvSpPr>
        <p:spPr>
          <a:xfrm>
            <a:off x="7234308" y="2625105"/>
            <a:ext cx="369397" cy="56051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ru-RU"/>
          </a:p>
        </p:txBody>
      </p:sp>
      <p:pic>
        <p:nvPicPr>
          <p:cNvPr id="6" name="Picture 5"/>
          <p:cNvPicPr>
            <a:picLocks noChangeAspect="1"/>
          </p:cNvPicPr>
          <p:nvPr/>
        </p:nvPicPr>
        <p:blipFill>
          <a:blip r:embed="rId3"/>
          <a:stretch>
            <a:fillRect/>
          </a:stretch>
        </p:blipFill>
        <p:spPr>
          <a:xfrm>
            <a:off x="6012879" y="853440"/>
            <a:ext cx="2812256" cy="1574006"/>
          </a:xfrm>
          <a:prstGeom prst="rect">
            <a:avLst/>
          </a:prstGeom>
          <a:ln>
            <a:noFill/>
          </a:ln>
          <a:effectLst/>
        </p:spPr>
      </p:pic>
      <p:sp>
        <p:nvSpPr>
          <p:cNvPr id="7" name="Rectangle 6"/>
          <p:cNvSpPr/>
          <p:nvPr/>
        </p:nvSpPr>
        <p:spPr>
          <a:xfrm>
            <a:off x="282639" y="882726"/>
            <a:ext cx="5730240" cy="3831818"/>
          </a:xfrm>
          <a:prstGeom prst="rect">
            <a:avLst/>
          </a:prstGeom>
        </p:spPr>
        <p:txBody>
          <a:bodyPr wrap="square">
            <a:spAutoFit/>
          </a:bodyPr>
          <a:lstStyle/>
          <a:p>
            <a:r>
              <a:rPr lang="en-US" sz="900" b="1" dirty="0">
                <a:solidFill>
                  <a:srgbClr val="00007F"/>
                </a:solidFill>
                <a:latin typeface="Verdana"/>
              </a:rPr>
              <a:t>public</a:t>
            </a:r>
            <a:r>
              <a:rPr lang="en-US" sz="900" dirty="0">
                <a:solidFill>
                  <a:srgbClr val="808080"/>
                </a:solidFill>
                <a:latin typeface="Verdana"/>
              </a:rPr>
              <a:t> </a:t>
            </a:r>
            <a:r>
              <a:rPr lang="en-US" sz="900" b="1" dirty="0">
                <a:solidFill>
                  <a:srgbClr val="00007F"/>
                </a:solidFill>
                <a:latin typeface="Verdana"/>
              </a:rPr>
              <a:t>class</a:t>
            </a:r>
            <a:r>
              <a:rPr lang="en-US" sz="900" dirty="0">
                <a:solidFill>
                  <a:srgbClr val="808080"/>
                </a:solidFill>
                <a:latin typeface="Verdana"/>
              </a:rPr>
              <a:t> </a:t>
            </a:r>
            <a:r>
              <a:rPr lang="en-US" sz="900" dirty="0" err="1">
                <a:solidFill>
                  <a:srgbClr val="000000"/>
                </a:solidFill>
                <a:latin typeface="Verdana"/>
              </a:rPr>
              <a:t>HomePage</a:t>
            </a:r>
            <a:r>
              <a:rPr lang="en-US" sz="900" dirty="0">
                <a:solidFill>
                  <a:srgbClr val="808080"/>
                </a:solidFill>
                <a:latin typeface="Verdana"/>
              </a:rPr>
              <a:t> </a:t>
            </a:r>
            <a:r>
              <a:rPr lang="en-US" sz="900" b="1" dirty="0">
                <a:solidFill>
                  <a:srgbClr val="00007F"/>
                </a:solidFill>
                <a:latin typeface="Verdana"/>
              </a:rPr>
              <a:t>extends</a:t>
            </a:r>
            <a:r>
              <a:rPr lang="en-US" sz="900" dirty="0">
                <a:solidFill>
                  <a:srgbClr val="808080"/>
                </a:solidFill>
                <a:latin typeface="Verdana"/>
              </a:rPr>
              <a:t> </a:t>
            </a:r>
            <a:r>
              <a:rPr lang="en-US" sz="900" dirty="0">
                <a:solidFill>
                  <a:srgbClr val="000000"/>
                </a:solidFill>
                <a:latin typeface="Verdana"/>
              </a:rPr>
              <a:t>Page</a:t>
            </a:r>
            <a:endParaRPr lang="en-US" sz="900" dirty="0">
              <a:solidFill>
                <a:srgbClr val="808080"/>
              </a:solidFill>
              <a:latin typeface="Verdana"/>
            </a:endParaRPr>
          </a:p>
          <a:p>
            <a:r>
              <a:rPr lang="en-US" sz="900" b="1" dirty="0">
                <a:solidFill>
                  <a:srgbClr val="000000"/>
                </a:solidFill>
                <a:latin typeface="Verdana"/>
              </a:rPr>
              <a:t>{</a:t>
            </a:r>
            <a:endParaRPr lang="en-US" sz="900" dirty="0">
              <a:solidFill>
                <a:srgbClr val="808080"/>
              </a:solidFill>
              <a:latin typeface="Verdana"/>
            </a:endParaRPr>
          </a:p>
          <a:p>
            <a:r>
              <a:rPr lang="nb-NO" sz="900" dirty="0">
                <a:solidFill>
                  <a:srgbClr val="808080"/>
                </a:solidFill>
                <a:latin typeface="Verdana"/>
              </a:rPr>
              <a:t>       </a:t>
            </a:r>
            <a:r>
              <a:rPr lang="nb-NO" sz="900" b="1" dirty="0">
                <a:solidFill>
                  <a:srgbClr val="00007F"/>
                </a:solidFill>
                <a:latin typeface="Verdana"/>
              </a:rPr>
              <a:t>private</a:t>
            </a:r>
            <a:r>
              <a:rPr lang="nb-NO" sz="900" dirty="0">
                <a:solidFill>
                  <a:srgbClr val="808080"/>
                </a:solidFill>
                <a:latin typeface="Verdana"/>
              </a:rPr>
              <a:t> </a:t>
            </a:r>
            <a:r>
              <a:rPr lang="nb-NO" sz="900" b="1" dirty="0">
                <a:solidFill>
                  <a:srgbClr val="00007F"/>
                </a:solidFill>
                <a:latin typeface="Verdana"/>
              </a:rPr>
              <a:t>final</a:t>
            </a:r>
            <a:r>
              <a:rPr lang="nb-NO" sz="900" dirty="0">
                <a:solidFill>
                  <a:srgbClr val="808080"/>
                </a:solidFill>
                <a:latin typeface="Verdana"/>
              </a:rPr>
              <a:t> </a:t>
            </a:r>
            <a:r>
              <a:rPr lang="nb-NO" sz="900" dirty="0">
                <a:solidFill>
                  <a:srgbClr val="000000"/>
                </a:solidFill>
                <a:latin typeface="Verdana"/>
              </a:rPr>
              <a:t>String</a:t>
            </a:r>
            <a:r>
              <a:rPr lang="nb-NO" sz="900" dirty="0">
                <a:solidFill>
                  <a:srgbClr val="808080"/>
                </a:solidFill>
                <a:latin typeface="Verdana"/>
              </a:rPr>
              <a:t> </a:t>
            </a:r>
            <a:r>
              <a:rPr lang="nb-NO" sz="900" dirty="0">
                <a:solidFill>
                  <a:srgbClr val="000000"/>
                </a:solidFill>
                <a:latin typeface="Verdana"/>
              </a:rPr>
              <a:t>URL</a:t>
            </a:r>
            <a:r>
              <a:rPr lang="nb-NO" sz="900" dirty="0">
                <a:solidFill>
                  <a:srgbClr val="808080"/>
                </a:solidFill>
                <a:latin typeface="Verdana"/>
              </a:rPr>
              <a:t> </a:t>
            </a:r>
            <a:r>
              <a:rPr lang="nb-NO" sz="900" b="1" dirty="0">
                <a:solidFill>
                  <a:srgbClr val="000000"/>
                </a:solidFill>
                <a:latin typeface="Verdana"/>
              </a:rPr>
              <a:t>=</a:t>
            </a:r>
            <a:r>
              <a:rPr lang="nb-NO" sz="900" dirty="0">
                <a:solidFill>
                  <a:srgbClr val="808080"/>
                </a:solidFill>
                <a:latin typeface="Verdana"/>
              </a:rPr>
              <a:t> </a:t>
            </a:r>
            <a:r>
              <a:rPr lang="nb-NO" sz="900" dirty="0">
                <a:solidFill>
                  <a:srgbClr val="7F007F"/>
                </a:solidFill>
                <a:latin typeface="Verdana"/>
              </a:rPr>
              <a:t>"http://www.onliner.by"</a:t>
            </a:r>
            <a:r>
              <a:rPr lang="nb-NO" sz="900" b="1" dirty="0">
                <a:solidFill>
                  <a:srgbClr val="000000"/>
                </a:solidFill>
                <a:latin typeface="Verdana"/>
              </a:rPr>
              <a:t>;</a:t>
            </a:r>
            <a:endParaRPr lang="nb-NO" sz="900" dirty="0">
              <a:solidFill>
                <a:srgbClr val="808080"/>
              </a:solidFill>
              <a:latin typeface="Verdana"/>
            </a:endParaRPr>
          </a:p>
          <a:p>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private</a:t>
            </a:r>
            <a:r>
              <a:rPr lang="en-US" sz="900" dirty="0">
                <a:solidFill>
                  <a:srgbClr val="808080"/>
                </a:solidFill>
                <a:latin typeface="Verdana"/>
              </a:rPr>
              <a:t> </a:t>
            </a:r>
            <a:r>
              <a:rPr lang="en-US" sz="900" b="1" dirty="0">
                <a:solidFill>
                  <a:srgbClr val="00007F"/>
                </a:solidFill>
                <a:latin typeface="Verdana"/>
              </a:rPr>
              <a:t>final</a:t>
            </a:r>
            <a:r>
              <a:rPr lang="en-US" sz="900" dirty="0">
                <a:solidFill>
                  <a:srgbClr val="808080"/>
                </a:solidFill>
                <a:latin typeface="Verdana"/>
              </a:rPr>
              <a:t> </a:t>
            </a:r>
            <a:r>
              <a:rPr lang="en-US" sz="900" dirty="0">
                <a:solidFill>
                  <a:srgbClr val="000000"/>
                </a:solidFill>
                <a:latin typeface="Verdana"/>
              </a:rPr>
              <a:t>By</a:t>
            </a:r>
            <a:r>
              <a:rPr lang="en-US" sz="900" dirty="0">
                <a:solidFill>
                  <a:srgbClr val="808080"/>
                </a:solidFill>
                <a:latin typeface="Verdana"/>
              </a:rPr>
              <a:t> </a:t>
            </a:r>
            <a:r>
              <a:rPr lang="en-US" sz="900" dirty="0" err="1">
                <a:solidFill>
                  <a:srgbClr val="000000"/>
                </a:solidFill>
                <a:latin typeface="Verdana"/>
              </a:rPr>
              <a:t>navigationPaneLocator</a:t>
            </a:r>
            <a:r>
              <a:rPr lang="en-US" sz="900" dirty="0">
                <a:solidFill>
                  <a:srgbClr val="808080"/>
                </a:solidFill>
                <a:latin typeface="Verdana"/>
              </a:rPr>
              <a:t> </a:t>
            </a:r>
            <a:r>
              <a:rPr lang="en-US" sz="900" b="1" dirty="0">
                <a:solidFill>
                  <a:srgbClr val="000000"/>
                </a:solidFill>
                <a:latin typeface="Verdana"/>
              </a:rPr>
              <a:t>=</a:t>
            </a:r>
            <a:r>
              <a:rPr lang="en-US" sz="900" dirty="0">
                <a:solidFill>
                  <a:srgbClr val="808080"/>
                </a:solidFill>
                <a:latin typeface="Verdana"/>
              </a:rPr>
              <a:t> </a:t>
            </a:r>
            <a:r>
              <a:rPr lang="en-US" sz="900" dirty="0" err="1">
                <a:solidFill>
                  <a:srgbClr val="000000"/>
                </a:solidFill>
                <a:latin typeface="Verdana"/>
              </a:rPr>
              <a:t>By</a:t>
            </a:r>
            <a:r>
              <a:rPr lang="en-US" sz="900" b="1" dirty="0" err="1">
                <a:solidFill>
                  <a:srgbClr val="000000"/>
                </a:solidFill>
                <a:latin typeface="Verdana"/>
              </a:rPr>
              <a:t>.</a:t>
            </a:r>
            <a:r>
              <a:rPr lang="en-US" sz="900" dirty="0" err="1">
                <a:solidFill>
                  <a:srgbClr val="000000"/>
                </a:solidFill>
                <a:latin typeface="Verdana"/>
              </a:rPr>
              <a:t>className</a:t>
            </a:r>
            <a:r>
              <a:rPr lang="en-US" sz="900" b="1" dirty="0">
                <a:solidFill>
                  <a:srgbClr val="000000"/>
                </a:solidFill>
                <a:latin typeface="Verdana"/>
              </a:rPr>
              <a:t>(</a:t>
            </a:r>
            <a:r>
              <a:rPr lang="en-US" sz="900" dirty="0">
                <a:solidFill>
                  <a:srgbClr val="7F007F"/>
                </a:solidFill>
                <a:latin typeface="Verdana"/>
              </a:rPr>
              <a:t>"b-main-navigation"</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private</a:t>
            </a:r>
            <a:r>
              <a:rPr lang="en-US" sz="900" dirty="0">
                <a:solidFill>
                  <a:srgbClr val="808080"/>
                </a:solidFill>
                <a:latin typeface="Verdana"/>
              </a:rPr>
              <a:t> </a:t>
            </a:r>
            <a:r>
              <a:rPr lang="en-US" sz="900" b="1" dirty="0">
                <a:solidFill>
                  <a:srgbClr val="00007F"/>
                </a:solidFill>
                <a:latin typeface="Verdana"/>
              </a:rPr>
              <a:t>final</a:t>
            </a:r>
            <a:r>
              <a:rPr lang="en-US" sz="900" dirty="0">
                <a:solidFill>
                  <a:srgbClr val="808080"/>
                </a:solidFill>
                <a:latin typeface="Verdana"/>
              </a:rPr>
              <a:t> </a:t>
            </a:r>
            <a:r>
              <a:rPr lang="en-US" sz="900" dirty="0">
                <a:solidFill>
                  <a:srgbClr val="000000"/>
                </a:solidFill>
                <a:latin typeface="Verdana"/>
              </a:rPr>
              <a:t>By</a:t>
            </a:r>
            <a:r>
              <a:rPr lang="en-US" sz="900" dirty="0">
                <a:solidFill>
                  <a:srgbClr val="808080"/>
                </a:solidFill>
                <a:latin typeface="Verdana"/>
              </a:rPr>
              <a:t> </a:t>
            </a:r>
            <a:r>
              <a:rPr lang="en-US" sz="900" dirty="0" err="1">
                <a:solidFill>
                  <a:srgbClr val="000000"/>
                </a:solidFill>
                <a:latin typeface="Verdana"/>
              </a:rPr>
              <a:t>catalogLocator</a:t>
            </a:r>
            <a:r>
              <a:rPr lang="en-US" sz="900" dirty="0">
                <a:solidFill>
                  <a:srgbClr val="808080"/>
                </a:solidFill>
                <a:latin typeface="Verdana"/>
              </a:rPr>
              <a:t> </a:t>
            </a:r>
            <a:r>
              <a:rPr lang="en-US" sz="900" b="1" dirty="0">
                <a:solidFill>
                  <a:srgbClr val="000000"/>
                </a:solidFill>
                <a:latin typeface="Verdana"/>
              </a:rPr>
              <a:t>=</a:t>
            </a:r>
            <a:r>
              <a:rPr lang="en-US" sz="900" dirty="0">
                <a:solidFill>
                  <a:srgbClr val="808080"/>
                </a:solidFill>
                <a:latin typeface="Verdana"/>
              </a:rPr>
              <a:t> </a:t>
            </a:r>
            <a:r>
              <a:rPr lang="en-US" sz="900" dirty="0" err="1">
                <a:solidFill>
                  <a:srgbClr val="000000"/>
                </a:solidFill>
                <a:latin typeface="Verdana"/>
              </a:rPr>
              <a:t>By</a:t>
            </a:r>
            <a:r>
              <a:rPr lang="en-US" sz="900" b="1" dirty="0" err="1">
                <a:solidFill>
                  <a:srgbClr val="000000"/>
                </a:solidFill>
                <a:latin typeface="Verdana"/>
              </a:rPr>
              <a:t>.</a:t>
            </a:r>
            <a:r>
              <a:rPr lang="en-US" sz="900" dirty="0" err="1">
                <a:solidFill>
                  <a:srgbClr val="000000"/>
                </a:solidFill>
                <a:latin typeface="Verdana"/>
              </a:rPr>
              <a:t>linkText</a:t>
            </a:r>
            <a:r>
              <a:rPr lang="en-US" sz="900" b="1" dirty="0">
                <a:solidFill>
                  <a:srgbClr val="000000"/>
                </a:solidFill>
                <a:latin typeface="Verdana"/>
              </a:rPr>
              <a:t>(</a:t>
            </a:r>
            <a:r>
              <a:rPr lang="en-US" sz="900" dirty="0">
                <a:solidFill>
                  <a:srgbClr val="7F007F"/>
                </a:solidFill>
                <a:latin typeface="Verdana"/>
              </a:rPr>
              <a:t>“</a:t>
            </a:r>
            <a:r>
              <a:rPr lang="ru-RU" sz="900" dirty="0">
                <a:solidFill>
                  <a:srgbClr val="7F007F"/>
                </a:solidFill>
                <a:latin typeface="Verdana"/>
              </a:rPr>
              <a:t>Каталог и цены</a:t>
            </a:r>
            <a:r>
              <a:rPr lang="en-US" sz="900" dirty="0">
                <a:solidFill>
                  <a:srgbClr val="7F007F"/>
                </a:solidFill>
                <a:latin typeface="Verdana"/>
              </a:rPr>
              <a:t>"</a:t>
            </a:r>
            <a:r>
              <a:rPr lang="en-US" sz="900" b="1" dirty="0">
                <a:solidFill>
                  <a:srgbClr val="000000"/>
                </a:solidFill>
                <a:latin typeface="Verdana"/>
              </a:rPr>
              <a:t>);</a:t>
            </a:r>
            <a:endParaRPr lang="en-US" sz="900" dirty="0">
              <a:solidFill>
                <a:srgbClr val="808080"/>
              </a:solidFill>
              <a:latin typeface="Verdana"/>
            </a:endParaRPr>
          </a:p>
          <a:p>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public</a:t>
            </a:r>
            <a:r>
              <a:rPr lang="en-US" sz="900" dirty="0">
                <a:solidFill>
                  <a:srgbClr val="808080"/>
                </a:solidFill>
                <a:latin typeface="Verdana"/>
              </a:rPr>
              <a:t> </a:t>
            </a:r>
            <a:r>
              <a:rPr lang="en-US" sz="900" dirty="0" err="1" smtClean="0">
                <a:solidFill>
                  <a:srgbClr val="000000"/>
                </a:solidFill>
                <a:latin typeface="Verdana"/>
              </a:rPr>
              <a:t>HomePage</a:t>
            </a:r>
            <a:r>
              <a:rPr lang="en-US" sz="900" b="1" dirty="0" smtClean="0">
                <a:solidFill>
                  <a:srgbClr val="000000"/>
                </a:solidFill>
                <a:latin typeface="Verdana"/>
              </a:rPr>
              <a:t>(</a:t>
            </a:r>
            <a:r>
              <a:rPr lang="en-US" sz="900" dirty="0" smtClean="0">
                <a:solidFill>
                  <a:srgbClr val="000000"/>
                </a:solidFill>
                <a:latin typeface="Verdana"/>
              </a:rPr>
              <a:t>WebDriver</a:t>
            </a:r>
            <a:r>
              <a:rPr lang="en-US" sz="900" dirty="0" smtClean="0">
                <a:solidFill>
                  <a:srgbClr val="808080"/>
                </a:solidFill>
                <a:latin typeface="Verdana"/>
              </a:rPr>
              <a:t> </a:t>
            </a:r>
            <a:r>
              <a:rPr lang="en-US" sz="900" dirty="0">
                <a:solidFill>
                  <a:srgbClr val="000000"/>
                </a:solidFill>
                <a:latin typeface="Verdana"/>
              </a:rPr>
              <a:t>driver</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super</a:t>
            </a:r>
            <a:r>
              <a:rPr lang="en-US" sz="900" b="1" dirty="0">
                <a:solidFill>
                  <a:srgbClr val="000000"/>
                </a:solidFill>
                <a:latin typeface="Verdana"/>
              </a:rPr>
              <a:t>(</a:t>
            </a:r>
            <a:r>
              <a:rPr lang="en-US" sz="900" dirty="0">
                <a:solidFill>
                  <a:srgbClr val="000000"/>
                </a:solidFill>
                <a:latin typeface="Verdana"/>
              </a:rPr>
              <a:t>driver</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public</a:t>
            </a:r>
            <a:r>
              <a:rPr lang="en-US" sz="900" dirty="0">
                <a:solidFill>
                  <a:srgbClr val="808080"/>
                </a:solidFill>
                <a:latin typeface="Verdana"/>
              </a:rPr>
              <a:t> </a:t>
            </a:r>
            <a:r>
              <a:rPr lang="en-US" sz="900" b="1" dirty="0">
                <a:solidFill>
                  <a:srgbClr val="00007F"/>
                </a:solidFill>
                <a:latin typeface="Verdana"/>
              </a:rPr>
              <a:t>void</a:t>
            </a:r>
            <a:r>
              <a:rPr lang="en-US" sz="900" dirty="0">
                <a:solidFill>
                  <a:srgbClr val="808080"/>
                </a:solidFill>
                <a:latin typeface="Verdana"/>
              </a:rPr>
              <a:t> </a:t>
            </a:r>
            <a:r>
              <a:rPr lang="en-US" sz="900" dirty="0">
                <a:solidFill>
                  <a:srgbClr val="000000"/>
                </a:solidFill>
                <a:latin typeface="Verdana"/>
              </a:rPr>
              <a:t>open</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dirty="0" err="1">
                <a:solidFill>
                  <a:srgbClr val="000000"/>
                </a:solidFill>
                <a:latin typeface="Verdana"/>
              </a:rPr>
              <a:t>getDriver</a:t>
            </a:r>
            <a:r>
              <a:rPr lang="en-US" sz="900" b="1" dirty="0">
                <a:solidFill>
                  <a:srgbClr val="000000"/>
                </a:solidFill>
                <a:latin typeface="Verdana"/>
              </a:rPr>
              <a:t>().</a:t>
            </a:r>
            <a:r>
              <a:rPr lang="en-US" sz="900" dirty="0">
                <a:solidFill>
                  <a:srgbClr val="000000"/>
                </a:solidFill>
                <a:latin typeface="Verdana"/>
              </a:rPr>
              <a:t>get</a:t>
            </a:r>
            <a:r>
              <a:rPr lang="en-US" sz="900" b="1" dirty="0">
                <a:solidFill>
                  <a:srgbClr val="000000"/>
                </a:solidFill>
                <a:latin typeface="Verdana"/>
              </a:rPr>
              <a:t>(</a:t>
            </a:r>
            <a:r>
              <a:rPr lang="en-US" sz="900" dirty="0">
                <a:solidFill>
                  <a:srgbClr val="000000"/>
                </a:solidFill>
                <a:latin typeface="Verdana"/>
              </a:rPr>
              <a:t>URL</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public</a:t>
            </a:r>
            <a:r>
              <a:rPr lang="en-US" sz="900" dirty="0">
                <a:solidFill>
                  <a:srgbClr val="808080"/>
                </a:solidFill>
                <a:latin typeface="Verdana"/>
              </a:rPr>
              <a:t> </a:t>
            </a:r>
            <a:r>
              <a:rPr lang="en-US" sz="900" dirty="0" err="1">
                <a:solidFill>
                  <a:srgbClr val="000000"/>
                </a:solidFill>
                <a:latin typeface="Verdana"/>
              </a:rPr>
              <a:t>CatalogPage</a:t>
            </a:r>
            <a:r>
              <a:rPr lang="en-US" sz="900" dirty="0">
                <a:solidFill>
                  <a:srgbClr val="808080"/>
                </a:solidFill>
                <a:latin typeface="Verdana"/>
              </a:rPr>
              <a:t> </a:t>
            </a:r>
            <a:r>
              <a:rPr lang="en-US" sz="900" dirty="0" err="1">
                <a:solidFill>
                  <a:srgbClr val="000000"/>
                </a:solidFill>
                <a:latin typeface="Verdana"/>
              </a:rPr>
              <a:t>selectCatalog</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dirty="0" err="1">
                <a:solidFill>
                  <a:srgbClr val="000000"/>
                </a:solidFill>
                <a:latin typeface="Verdana"/>
              </a:rPr>
              <a:t>WebElement</a:t>
            </a:r>
            <a:r>
              <a:rPr lang="en-US" sz="900" dirty="0">
                <a:solidFill>
                  <a:srgbClr val="808080"/>
                </a:solidFill>
                <a:latin typeface="Verdana"/>
              </a:rPr>
              <a:t> </a:t>
            </a:r>
            <a:r>
              <a:rPr lang="en-US" sz="900" dirty="0" err="1">
                <a:solidFill>
                  <a:srgbClr val="000000"/>
                </a:solidFill>
                <a:latin typeface="Verdana"/>
              </a:rPr>
              <a:t>navigationPane</a:t>
            </a:r>
            <a:r>
              <a:rPr lang="en-US" sz="900" dirty="0">
                <a:solidFill>
                  <a:srgbClr val="808080"/>
                </a:solidFill>
                <a:latin typeface="Verdana"/>
              </a:rPr>
              <a:t> </a:t>
            </a:r>
            <a:r>
              <a:rPr lang="en-US" sz="900" b="1" dirty="0">
                <a:solidFill>
                  <a:srgbClr val="000000"/>
                </a:solidFill>
                <a:latin typeface="Verdana"/>
              </a:rPr>
              <a:t>=</a:t>
            </a:r>
            <a:r>
              <a:rPr lang="en-US" sz="900" dirty="0">
                <a:solidFill>
                  <a:srgbClr val="808080"/>
                </a:solidFill>
                <a:latin typeface="Verdana"/>
              </a:rPr>
              <a:t> </a:t>
            </a:r>
            <a:r>
              <a:rPr lang="en-US" sz="900" dirty="0" err="1">
                <a:solidFill>
                  <a:srgbClr val="000000"/>
                </a:solidFill>
                <a:latin typeface="Verdana"/>
              </a:rPr>
              <a:t>getDriver</a:t>
            </a:r>
            <a:r>
              <a:rPr lang="en-US" sz="900" b="1" dirty="0">
                <a:solidFill>
                  <a:srgbClr val="000000"/>
                </a:solidFill>
                <a:latin typeface="Verdana"/>
              </a:rPr>
              <a:t>().</a:t>
            </a:r>
            <a:r>
              <a:rPr lang="en-US" sz="900" dirty="0" err="1">
                <a:solidFill>
                  <a:srgbClr val="000000"/>
                </a:solidFill>
                <a:latin typeface="Verdana"/>
              </a:rPr>
              <a:t>findElement</a:t>
            </a:r>
            <a:r>
              <a:rPr lang="en-US" sz="900" b="1" dirty="0">
                <a:solidFill>
                  <a:srgbClr val="000000"/>
                </a:solidFill>
                <a:latin typeface="Verdana"/>
              </a:rPr>
              <a:t>(</a:t>
            </a:r>
            <a:r>
              <a:rPr lang="en-US" sz="900" dirty="0" err="1">
                <a:solidFill>
                  <a:srgbClr val="000000"/>
                </a:solidFill>
                <a:latin typeface="Verdana"/>
              </a:rPr>
              <a:t>navigationPaneLocator</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dirty="0" err="1">
                <a:solidFill>
                  <a:srgbClr val="000000"/>
                </a:solidFill>
                <a:latin typeface="Verdana"/>
              </a:rPr>
              <a:t>WebElement</a:t>
            </a:r>
            <a:r>
              <a:rPr lang="en-US" sz="900" dirty="0">
                <a:solidFill>
                  <a:srgbClr val="808080"/>
                </a:solidFill>
                <a:latin typeface="Verdana"/>
              </a:rPr>
              <a:t> </a:t>
            </a:r>
            <a:r>
              <a:rPr lang="en-US" sz="900" dirty="0">
                <a:solidFill>
                  <a:srgbClr val="000000"/>
                </a:solidFill>
                <a:latin typeface="Verdana"/>
              </a:rPr>
              <a:t>catalog</a:t>
            </a:r>
            <a:r>
              <a:rPr lang="en-US" sz="900" dirty="0">
                <a:solidFill>
                  <a:srgbClr val="808080"/>
                </a:solidFill>
                <a:latin typeface="Verdana"/>
              </a:rPr>
              <a:t> </a:t>
            </a:r>
            <a:r>
              <a:rPr lang="en-US" sz="900" b="1" dirty="0">
                <a:solidFill>
                  <a:srgbClr val="000000"/>
                </a:solidFill>
                <a:latin typeface="Verdana"/>
              </a:rPr>
              <a:t>=</a:t>
            </a:r>
            <a:r>
              <a:rPr lang="en-US" sz="900" dirty="0">
                <a:solidFill>
                  <a:srgbClr val="808080"/>
                </a:solidFill>
                <a:latin typeface="Verdana"/>
              </a:rPr>
              <a:t> </a:t>
            </a:r>
            <a:r>
              <a:rPr lang="en-US" sz="900" dirty="0" err="1">
                <a:solidFill>
                  <a:srgbClr val="000000"/>
                </a:solidFill>
                <a:latin typeface="Verdana"/>
              </a:rPr>
              <a:t>navigationPane</a:t>
            </a:r>
            <a:r>
              <a:rPr lang="en-US" sz="900" b="1" dirty="0" err="1">
                <a:solidFill>
                  <a:srgbClr val="000000"/>
                </a:solidFill>
                <a:latin typeface="Verdana"/>
              </a:rPr>
              <a:t>.</a:t>
            </a:r>
            <a:r>
              <a:rPr lang="en-US" sz="900" dirty="0" err="1">
                <a:solidFill>
                  <a:srgbClr val="000000"/>
                </a:solidFill>
                <a:latin typeface="Verdana"/>
              </a:rPr>
              <a:t>findElement</a:t>
            </a:r>
            <a:r>
              <a:rPr lang="en-US" sz="900" b="1" dirty="0">
                <a:solidFill>
                  <a:srgbClr val="000000"/>
                </a:solidFill>
                <a:latin typeface="Verdana"/>
              </a:rPr>
              <a:t>(</a:t>
            </a:r>
            <a:r>
              <a:rPr lang="en-US" sz="900" dirty="0" err="1">
                <a:solidFill>
                  <a:srgbClr val="000000"/>
                </a:solidFill>
                <a:latin typeface="Verdana"/>
              </a:rPr>
              <a:t>catalogLocator</a:t>
            </a:r>
            <a:r>
              <a:rPr lang="en-US" sz="900" b="1" dirty="0">
                <a:solidFill>
                  <a:srgbClr val="000000"/>
                </a:solidFill>
                <a:latin typeface="Verdana"/>
              </a:rPr>
              <a:t>);</a:t>
            </a:r>
            <a:endParaRPr lang="en-US" sz="900" dirty="0">
              <a:solidFill>
                <a:srgbClr val="808080"/>
              </a:solidFill>
              <a:latin typeface="Verdana"/>
            </a:endParaRPr>
          </a:p>
          <a:p>
            <a:endParaRPr lang="en-US" sz="900" dirty="0">
              <a:solidFill>
                <a:srgbClr val="808080"/>
              </a:solidFill>
              <a:latin typeface="Verdana"/>
            </a:endParaRPr>
          </a:p>
          <a:p>
            <a:r>
              <a:rPr lang="en-US" sz="900" dirty="0">
                <a:solidFill>
                  <a:srgbClr val="808080"/>
                </a:solidFill>
                <a:latin typeface="Verdana"/>
              </a:rPr>
              <a:t>               </a:t>
            </a:r>
            <a:r>
              <a:rPr lang="en-US" sz="900" dirty="0" err="1">
                <a:solidFill>
                  <a:srgbClr val="000000"/>
                </a:solidFill>
                <a:latin typeface="Verdana"/>
              </a:rPr>
              <a:t>catalog</a:t>
            </a:r>
            <a:r>
              <a:rPr lang="en-US" sz="900" b="1" dirty="0" err="1">
                <a:solidFill>
                  <a:srgbClr val="000000"/>
                </a:solidFill>
                <a:latin typeface="Verdana"/>
              </a:rPr>
              <a:t>.</a:t>
            </a:r>
            <a:r>
              <a:rPr lang="en-US" sz="900" dirty="0" err="1">
                <a:solidFill>
                  <a:srgbClr val="000000"/>
                </a:solidFill>
                <a:latin typeface="Verdana"/>
              </a:rPr>
              <a:t>click</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return</a:t>
            </a:r>
            <a:r>
              <a:rPr lang="en-US" sz="900" dirty="0">
                <a:solidFill>
                  <a:srgbClr val="808080"/>
                </a:solidFill>
                <a:latin typeface="Verdana"/>
              </a:rPr>
              <a:t> </a:t>
            </a:r>
            <a:r>
              <a:rPr lang="en-US" sz="900" b="1" dirty="0">
                <a:solidFill>
                  <a:srgbClr val="00007F"/>
                </a:solidFill>
                <a:latin typeface="Verdana"/>
              </a:rPr>
              <a:t>new</a:t>
            </a:r>
            <a:r>
              <a:rPr lang="en-US" sz="900" dirty="0">
                <a:solidFill>
                  <a:srgbClr val="808080"/>
                </a:solidFill>
                <a:latin typeface="Verdana"/>
              </a:rPr>
              <a:t> </a:t>
            </a:r>
            <a:r>
              <a:rPr lang="en-US" sz="900" dirty="0" err="1">
                <a:solidFill>
                  <a:srgbClr val="000000"/>
                </a:solidFill>
                <a:latin typeface="Verdana"/>
              </a:rPr>
              <a:t>CatalogPage</a:t>
            </a:r>
            <a:r>
              <a:rPr lang="en-US" sz="900" b="1" dirty="0">
                <a:solidFill>
                  <a:srgbClr val="000000"/>
                </a:solidFill>
                <a:latin typeface="Verdana"/>
              </a:rPr>
              <a:t>(</a:t>
            </a:r>
            <a:r>
              <a:rPr lang="en-US" sz="900" dirty="0">
                <a:solidFill>
                  <a:srgbClr val="000000"/>
                </a:solidFill>
                <a:latin typeface="Verdana"/>
              </a:rPr>
              <a:t>driver</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endParaRPr lang="en-US" sz="900" dirty="0">
              <a:solidFill>
                <a:srgbClr val="808080"/>
              </a:solidFill>
              <a:latin typeface="Verdana"/>
            </a:endParaRPr>
          </a:p>
          <a:p>
            <a:r>
              <a:rPr lang="en-US" sz="900" b="1" dirty="0">
                <a:solidFill>
                  <a:srgbClr val="000000"/>
                </a:solidFill>
                <a:latin typeface="Verdana"/>
              </a:rPr>
              <a:t>}</a:t>
            </a:r>
            <a:endParaRPr lang="en-US" sz="900" dirty="0"/>
          </a:p>
        </p:txBody>
      </p:sp>
    </p:spTree>
    <p:extLst>
      <p:ext uri="{BB962C8B-B14F-4D97-AF65-F5344CB8AC3E}">
        <p14:creationId xmlns:p14="http://schemas.microsoft.com/office/powerpoint/2010/main" val="9654400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ABSTRACT PAGE EXAMPLE</a:t>
            </a:r>
            <a:endParaRPr lang="en-US" dirty="0"/>
          </a:p>
        </p:txBody>
      </p:sp>
      <p:sp>
        <p:nvSpPr>
          <p:cNvPr id="4" name="Rectangle 3"/>
          <p:cNvSpPr/>
          <p:nvPr/>
        </p:nvSpPr>
        <p:spPr>
          <a:xfrm>
            <a:off x="6234976" y="3383279"/>
            <a:ext cx="2368059" cy="1354125"/>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smtClean="0"/>
              <a:t>Page Class</a:t>
            </a:r>
          </a:p>
          <a:p>
            <a:pPr algn="ctr"/>
            <a:r>
              <a:rPr lang="en-US" sz="1600" dirty="0" smtClean="0"/>
              <a:t>(abstract)</a:t>
            </a:r>
          </a:p>
          <a:p>
            <a:pPr algn="ctr"/>
            <a:endParaRPr lang="ru-RU" sz="1600" dirty="0"/>
          </a:p>
        </p:txBody>
      </p:sp>
      <p:sp>
        <p:nvSpPr>
          <p:cNvPr id="5" name="Down Arrow 4"/>
          <p:cNvSpPr/>
          <p:nvPr/>
        </p:nvSpPr>
        <p:spPr>
          <a:xfrm>
            <a:off x="7234308" y="2625105"/>
            <a:ext cx="369397" cy="560515"/>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ru-RU"/>
          </a:p>
        </p:txBody>
      </p:sp>
      <p:pic>
        <p:nvPicPr>
          <p:cNvPr id="6" name="Picture 5"/>
          <p:cNvPicPr>
            <a:picLocks noChangeAspect="1"/>
          </p:cNvPicPr>
          <p:nvPr/>
        </p:nvPicPr>
        <p:blipFill>
          <a:blip r:embed="rId3"/>
          <a:stretch>
            <a:fillRect/>
          </a:stretch>
        </p:blipFill>
        <p:spPr>
          <a:xfrm>
            <a:off x="6012879" y="853440"/>
            <a:ext cx="2812256" cy="1574006"/>
          </a:xfrm>
          <a:prstGeom prst="rect">
            <a:avLst/>
          </a:prstGeom>
          <a:ln>
            <a:noFill/>
          </a:ln>
          <a:effectLst/>
        </p:spPr>
      </p:pic>
      <p:sp>
        <p:nvSpPr>
          <p:cNvPr id="7" name="Rectangle 6"/>
          <p:cNvSpPr/>
          <p:nvPr/>
        </p:nvSpPr>
        <p:spPr>
          <a:xfrm>
            <a:off x="282639" y="1385646"/>
            <a:ext cx="5730240" cy="2862322"/>
          </a:xfrm>
          <a:prstGeom prst="rect">
            <a:avLst/>
          </a:prstGeom>
        </p:spPr>
        <p:txBody>
          <a:bodyPr wrap="square">
            <a:spAutoFit/>
          </a:bodyPr>
          <a:lstStyle/>
          <a:p>
            <a:r>
              <a:rPr lang="en-US" sz="900" b="1" dirty="0">
                <a:solidFill>
                  <a:srgbClr val="00007F"/>
                </a:solidFill>
                <a:latin typeface="Verdana"/>
              </a:rPr>
              <a:t>public</a:t>
            </a:r>
            <a:r>
              <a:rPr lang="en-US" sz="900" dirty="0">
                <a:solidFill>
                  <a:srgbClr val="808080"/>
                </a:solidFill>
                <a:latin typeface="Verdana"/>
              </a:rPr>
              <a:t> </a:t>
            </a:r>
            <a:r>
              <a:rPr lang="en-US" sz="900" b="1" dirty="0">
                <a:solidFill>
                  <a:srgbClr val="00007F"/>
                </a:solidFill>
                <a:latin typeface="Verdana"/>
              </a:rPr>
              <a:t>abstract</a:t>
            </a:r>
            <a:r>
              <a:rPr lang="en-US" sz="900" dirty="0">
                <a:solidFill>
                  <a:srgbClr val="808080"/>
                </a:solidFill>
                <a:latin typeface="Verdana"/>
              </a:rPr>
              <a:t> </a:t>
            </a:r>
            <a:r>
              <a:rPr lang="en-US" sz="900" b="1" dirty="0">
                <a:solidFill>
                  <a:srgbClr val="00007F"/>
                </a:solidFill>
                <a:latin typeface="Verdana"/>
              </a:rPr>
              <a:t>class</a:t>
            </a:r>
            <a:r>
              <a:rPr lang="en-US" sz="900" dirty="0">
                <a:solidFill>
                  <a:srgbClr val="808080"/>
                </a:solidFill>
                <a:latin typeface="Verdana"/>
              </a:rPr>
              <a:t> </a:t>
            </a:r>
            <a:r>
              <a:rPr lang="en-US" sz="900" dirty="0">
                <a:solidFill>
                  <a:srgbClr val="000000"/>
                </a:solidFill>
                <a:latin typeface="Verdana"/>
              </a:rPr>
              <a:t>Page</a:t>
            </a:r>
            <a:endParaRPr lang="en-US" sz="900" dirty="0">
              <a:solidFill>
                <a:srgbClr val="808080"/>
              </a:solidFill>
              <a:latin typeface="Verdana"/>
            </a:endParaRPr>
          </a:p>
          <a:p>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protected</a:t>
            </a:r>
            <a:r>
              <a:rPr lang="en-US" sz="900" dirty="0">
                <a:solidFill>
                  <a:srgbClr val="808080"/>
                </a:solidFill>
                <a:latin typeface="Verdana"/>
              </a:rPr>
              <a:t> </a:t>
            </a:r>
            <a:r>
              <a:rPr lang="en-US" sz="900" b="1" dirty="0">
                <a:solidFill>
                  <a:srgbClr val="00007F"/>
                </a:solidFill>
                <a:latin typeface="Verdana"/>
              </a:rPr>
              <a:t>final</a:t>
            </a:r>
            <a:r>
              <a:rPr lang="en-US" sz="900" dirty="0">
                <a:solidFill>
                  <a:srgbClr val="808080"/>
                </a:solidFill>
                <a:latin typeface="Verdana"/>
              </a:rPr>
              <a:t> </a:t>
            </a:r>
            <a:r>
              <a:rPr lang="en-US" sz="900" dirty="0">
                <a:solidFill>
                  <a:srgbClr val="000000"/>
                </a:solidFill>
                <a:latin typeface="Verdana"/>
              </a:rPr>
              <a:t>WebDriver</a:t>
            </a:r>
            <a:r>
              <a:rPr lang="en-US" sz="900" dirty="0">
                <a:solidFill>
                  <a:srgbClr val="808080"/>
                </a:solidFill>
                <a:latin typeface="Verdana"/>
              </a:rPr>
              <a:t> </a:t>
            </a:r>
            <a:r>
              <a:rPr lang="en-US" sz="900" dirty="0">
                <a:solidFill>
                  <a:srgbClr val="000000"/>
                </a:solidFill>
                <a:latin typeface="Verdana"/>
              </a:rPr>
              <a:t>driver</a:t>
            </a:r>
            <a:r>
              <a:rPr lang="en-US" sz="900" b="1" dirty="0">
                <a:solidFill>
                  <a:srgbClr val="000000"/>
                </a:solidFill>
                <a:latin typeface="Verdana"/>
              </a:rPr>
              <a:t>;</a:t>
            </a:r>
            <a:endParaRPr lang="en-US" sz="900" dirty="0">
              <a:solidFill>
                <a:srgbClr val="808080"/>
              </a:solidFill>
              <a:latin typeface="Verdana"/>
            </a:endParaRPr>
          </a:p>
          <a:p>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public</a:t>
            </a:r>
            <a:r>
              <a:rPr lang="en-US" sz="900" dirty="0">
                <a:solidFill>
                  <a:srgbClr val="808080"/>
                </a:solidFill>
                <a:latin typeface="Verdana"/>
              </a:rPr>
              <a:t> </a:t>
            </a:r>
            <a:r>
              <a:rPr lang="en-US" sz="900" dirty="0">
                <a:solidFill>
                  <a:srgbClr val="000000"/>
                </a:solidFill>
                <a:latin typeface="Verdana"/>
              </a:rPr>
              <a:t>Page</a:t>
            </a:r>
            <a:r>
              <a:rPr lang="en-US" sz="900" b="1" dirty="0">
                <a:solidFill>
                  <a:srgbClr val="000000"/>
                </a:solidFill>
                <a:latin typeface="Verdana"/>
              </a:rPr>
              <a:t>(</a:t>
            </a:r>
            <a:r>
              <a:rPr lang="en-US" sz="900" dirty="0">
                <a:solidFill>
                  <a:srgbClr val="000000"/>
                </a:solidFill>
                <a:latin typeface="Verdana"/>
              </a:rPr>
              <a:t>WebDriver</a:t>
            </a:r>
            <a:r>
              <a:rPr lang="en-US" sz="900" dirty="0">
                <a:solidFill>
                  <a:srgbClr val="808080"/>
                </a:solidFill>
                <a:latin typeface="Verdana"/>
              </a:rPr>
              <a:t> </a:t>
            </a:r>
            <a:r>
              <a:rPr lang="en-US" sz="900" dirty="0">
                <a:solidFill>
                  <a:srgbClr val="000000"/>
                </a:solidFill>
                <a:latin typeface="Verdana"/>
              </a:rPr>
              <a:t>driver</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err="1">
                <a:solidFill>
                  <a:srgbClr val="00007F"/>
                </a:solidFill>
                <a:latin typeface="Verdana"/>
              </a:rPr>
              <a:t>this</a:t>
            </a:r>
            <a:r>
              <a:rPr lang="en-US" sz="900" b="1" dirty="0" err="1">
                <a:solidFill>
                  <a:srgbClr val="000000"/>
                </a:solidFill>
                <a:latin typeface="Verdana"/>
              </a:rPr>
              <a:t>.</a:t>
            </a:r>
            <a:r>
              <a:rPr lang="en-US" sz="900" dirty="0" err="1">
                <a:solidFill>
                  <a:srgbClr val="000000"/>
                </a:solidFill>
                <a:latin typeface="Verdana"/>
              </a:rPr>
              <a:t>driver</a:t>
            </a:r>
            <a:r>
              <a:rPr lang="en-US" sz="900" dirty="0">
                <a:solidFill>
                  <a:srgbClr val="808080"/>
                </a:solidFill>
                <a:latin typeface="Verdana"/>
              </a:rPr>
              <a:t> </a:t>
            </a:r>
            <a:r>
              <a:rPr lang="en-US" sz="900" b="1" dirty="0">
                <a:solidFill>
                  <a:srgbClr val="000000"/>
                </a:solidFill>
                <a:latin typeface="Verdana"/>
              </a:rPr>
              <a:t>=</a:t>
            </a:r>
            <a:r>
              <a:rPr lang="en-US" sz="900" dirty="0">
                <a:solidFill>
                  <a:srgbClr val="808080"/>
                </a:solidFill>
                <a:latin typeface="Verdana"/>
              </a:rPr>
              <a:t> </a:t>
            </a:r>
            <a:r>
              <a:rPr lang="en-US" sz="900" dirty="0">
                <a:solidFill>
                  <a:srgbClr val="000000"/>
                </a:solidFill>
                <a:latin typeface="Verdana"/>
              </a:rPr>
              <a:t>driver</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public</a:t>
            </a:r>
            <a:r>
              <a:rPr lang="en-US" sz="900" dirty="0">
                <a:solidFill>
                  <a:srgbClr val="808080"/>
                </a:solidFill>
                <a:latin typeface="Verdana"/>
              </a:rPr>
              <a:t> </a:t>
            </a:r>
            <a:r>
              <a:rPr lang="en-US" sz="900" dirty="0">
                <a:solidFill>
                  <a:srgbClr val="000000"/>
                </a:solidFill>
                <a:latin typeface="Verdana"/>
              </a:rPr>
              <a:t>WebDriver</a:t>
            </a:r>
            <a:r>
              <a:rPr lang="en-US" sz="900" dirty="0">
                <a:solidFill>
                  <a:srgbClr val="808080"/>
                </a:solidFill>
                <a:latin typeface="Verdana"/>
              </a:rPr>
              <a:t> </a:t>
            </a:r>
            <a:r>
              <a:rPr lang="en-US" sz="900" dirty="0" err="1">
                <a:solidFill>
                  <a:srgbClr val="000000"/>
                </a:solidFill>
                <a:latin typeface="Verdana"/>
              </a:rPr>
              <a:t>getDriver</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return</a:t>
            </a:r>
            <a:r>
              <a:rPr lang="en-US" sz="900" dirty="0">
                <a:solidFill>
                  <a:srgbClr val="808080"/>
                </a:solidFill>
                <a:latin typeface="Verdana"/>
              </a:rPr>
              <a:t> </a:t>
            </a:r>
            <a:r>
              <a:rPr lang="en-US" sz="900" b="1" dirty="0" err="1">
                <a:solidFill>
                  <a:srgbClr val="00007F"/>
                </a:solidFill>
                <a:latin typeface="Verdana"/>
              </a:rPr>
              <a:t>this</a:t>
            </a:r>
            <a:r>
              <a:rPr lang="en-US" sz="900" b="1" dirty="0" err="1">
                <a:solidFill>
                  <a:srgbClr val="000000"/>
                </a:solidFill>
                <a:latin typeface="Verdana"/>
              </a:rPr>
              <a:t>.</a:t>
            </a:r>
            <a:r>
              <a:rPr lang="en-US" sz="900" dirty="0" err="1">
                <a:solidFill>
                  <a:srgbClr val="000000"/>
                </a:solidFill>
                <a:latin typeface="Verdana"/>
              </a:rPr>
              <a:t>driver</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public</a:t>
            </a:r>
            <a:r>
              <a:rPr lang="en-US" sz="900" dirty="0">
                <a:solidFill>
                  <a:srgbClr val="808080"/>
                </a:solidFill>
                <a:latin typeface="Verdana"/>
              </a:rPr>
              <a:t> </a:t>
            </a:r>
            <a:r>
              <a:rPr lang="en-US" sz="900" dirty="0">
                <a:solidFill>
                  <a:srgbClr val="000000"/>
                </a:solidFill>
                <a:latin typeface="Verdana"/>
              </a:rPr>
              <a:t>Boolean</a:t>
            </a:r>
            <a:r>
              <a:rPr lang="en-US" sz="900" dirty="0">
                <a:solidFill>
                  <a:srgbClr val="808080"/>
                </a:solidFill>
                <a:latin typeface="Verdana"/>
              </a:rPr>
              <a:t> </a:t>
            </a:r>
            <a:r>
              <a:rPr lang="en-US" sz="900" dirty="0" err="1">
                <a:solidFill>
                  <a:srgbClr val="000000"/>
                </a:solidFill>
                <a:latin typeface="Verdana"/>
              </a:rPr>
              <a:t>isElementPresent</a:t>
            </a:r>
            <a:r>
              <a:rPr lang="en-US" sz="900" b="1" dirty="0">
                <a:solidFill>
                  <a:srgbClr val="000000"/>
                </a:solidFill>
                <a:latin typeface="Verdana"/>
              </a:rPr>
              <a:t>(</a:t>
            </a:r>
            <a:r>
              <a:rPr lang="en-US" sz="900" dirty="0">
                <a:solidFill>
                  <a:srgbClr val="000000"/>
                </a:solidFill>
                <a:latin typeface="Verdana"/>
              </a:rPr>
              <a:t>By</a:t>
            </a:r>
            <a:r>
              <a:rPr lang="en-US" sz="900" dirty="0">
                <a:solidFill>
                  <a:srgbClr val="808080"/>
                </a:solidFill>
                <a:latin typeface="Verdana"/>
              </a:rPr>
              <a:t> </a:t>
            </a:r>
            <a:r>
              <a:rPr lang="en-US" sz="900" dirty="0">
                <a:solidFill>
                  <a:srgbClr val="000000"/>
                </a:solidFill>
                <a:latin typeface="Verdana"/>
              </a:rPr>
              <a:t>locator</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7F"/>
                </a:solidFill>
                <a:latin typeface="Verdana"/>
              </a:rPr>
              <a:t>return</a:t>
            </a:r>
            <a:r>
              <a:rPr lang="en-US" sz="900" dirty="0">
                <a:solidFill>
                  <a:srgbClr val="808080"/>
                </a:solidFill>
                <a:latin typeface="Verdana"/>
              </a:rPr>
              <a:t> </a:t>
            </a:r>
            <a:r>
              <a:rPr lang="en-US" sz="900" dirty="0" err="1">
                <a:solidFill>
                  <a:srgbClr val="000000"/>
                </a:solidFill>
                <a:latin typeface="Verdana"/>
              </a:rPr>
              <a:t>driver</a:t>
            </a:r>
            <a:r>
              <a:rPr lang="en-US" sz="900" b="1" dirty="0" err="1">
                <a:solidFill>
                  <a:srgbClr val="000000"/>
                </a:solidFill>
                <a:latin typeface="Verdana"/>
              </a:rPr>
              <a:t>.</a:t>
            </a:r>
            <a:r>
              <a:rPr lang="en-US" sz="900" dirty="0" err="1">
                <a:solidFill>
                  <a:srgbClr val="000000"/>
                </a:solidFill>
                <a:latin typeface="Verdana"/>
              </a:rPr>
              <a:t>findElements</a:t>
            </a:r>
            <a:r>
              <a:rPr lang="en-US" sz="900" b="1" dirty="0">
                <a:solidFill>
                  <a:srgbClr val="000000"/>
                </a:solidFill>
                <a:latin typeface="Verdana"/>
              </a:rPr>
              <a:t>(</a:t>
            </a:r>
            <a:r>
              <a:rPr lang="en-US" sz="900" dirty="0">
                <a:solidFill>
                  <a:srgbClr val="000000"/>
                </a:solidFill>
                <a:latin typeface="Verdana"/>
              </a:rPr>
              <a:t>locator</a:t>
            </a:r>
            <a:r>
              <a:rPr lang="en-US" sz="900" b="1" dirty="0">
                <a:solidFill>
                  <a:srgbClr val="000000"/>
                </a:solidFill>
                <a:latin typeface="Verdana"/>
              </a:rPr>
              <a:t>).</a:t>
            </a:r>
            <a:r>
              <a:rPr lang="en-US" sz="900" dirty="0">
                <a:solidFill>
                  <a:srgbClr val="000000"/>
                </a:solidFill>
                <a:latin typeface="Verdana"/>
              </a:rPr>
              <a:t>size</a:t>
            </a:r>
            <a:r>
              <a:rPr lang="en-US" sz="900" b="1" dirty="0">
                <a:solidFill>
                  <a:srgbClr val="000000"/>
                </a:solidFill>
                <a:latin typeface="Verdana"/>
              </a:rPr>
              <a:t>()</a:t>
            </a:r>
            <a:r>
              <a:rPr lang="en-US" sz="900" dirty="0">
                <a:solidFill>
                  <a:srgbClr val="808080"/>
                </a:solidFill>
                <a:latin typeface="Verdana"/>
              </a:rPr>
              <a:t> </a:t>
            </a:r>
            <a:r>
              <a:rPr lang="en-US" sz="900" b="1" dirty="0">
                <a:solidFill>
                  <a:srgbClr val="000000"/>
                </a:solidFill>
                <a:latin typeface="Verdana"/>
              </a:rPr>
              <a:t>&gt;</a:t>
            </a:r>
            <a:r>
              <a:rPr lang="en-US" sz="900" dirty="0">
                <a:solidFill>
                  <a:srgbClr val="808080"/>
                </a:solidFill>
                <a:latin typeface="Verdana"/>
              </a:rPr>
              <a:t> </a:t>
            </a:r>
            <a:r>
              <a:rPr lang="en-US" sz="900" dirty="0">
                <a:solidFill>
                  <a:srgbClr val="007F7F"/>
                </a:solidFill>
                <a:latin typeface="Verdana"/>
              </a:rPr>
              <a:t>0</a:t>
            </a:r>
            <a:r>
              <a:rPr lang="en-US" sz="900" b="1" dirty="0">
                <a:solidFill>
                  <a:srgbClr val="000000"/>
                </a:solidFill>
                <a:latin typeface="Verdana"/>
              </a:rPr>
              <a:t>;</a:t>
            </a:r>
            <a:endParaRPr lang="en-US" sz="900" dirty="0">
              <a:solidFill>
                <a:srgbClr val="808080"/>
              </a:solidFill>
              <a:latin typeface="Verdana"/>
            </a:endParaRPr>
          </a:p>
          <a:p>
            <a:r>
              <a:rPr lang="en-US" sz="900" dirty="0">
                <a:solidFill>
                  <a:srgbClr val="808080"/>
                </a:solidFill>
                <a:latin typeface="Verdana"/>
              </a:rPr>
              <a:t>       </a:t>
            </a:r>
            <a:r>
              <a:rPr lang="en-US" sz="900" b="1" dirty="0">
                <a:solidFill>
                  <a:srgbClr val="000000"/>
                </a:solidFill>
                <a:latin typeface="Verdana"/>
              </a:rPr>
              <a:t>}</a:t>
            </a:r>
            <a:endParaRPr lang="en-US" sz="900" dirty="0">
              <a:solidFill>
                <a:srgbClr val="808080"/>
              </a:solidFill>
              <a:latin typeface="Verdana"/>
            </a:endParaRPr>
          </a:p>
          <a:p>
            <a:r>
              <a:rPr lang="en-US" sz="900" b="1" dirty="0">
                <a:solidFill>
                  <a:srgbClr val="000000"/>
                </a:solidFill>
                <a:latin typeface="Verdana"/>
              </a:rPr>
              <a:t>}</a:t>
            </a:r>
            <a:endParaRPr lang="en-US" sz="900" dirty="0"/>
          </a:p>
          <a:p>
            <a:endParaRPr lang="en-US" sz="900" dirty="0"/>
          </a:p>
        </p:txBody>
      </p:sp>
    </p:spTree>
    <p:extLst>
      <p:ext uri="{BB962C8B-B14F-4D97-AF65-F5344CB8AC3E}">
        <p14:creationId xmlns:p14="http://schemas.microsoft.com/office/powerpoint/2010/main" val="25769363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quarter" idx="11"/>
          </p:nvPr>
        </p:nvSpPr>
        <p:spPr>
          <a:xfrm>
            <a:off x="872404" y="3394370"/>
            <a:ext cx="7042184" cy="647100"/>
          </a:xfrm>
        </p:spPr>
        <p:txBody>
          <a:bodyPr/>
          <a:lstStyle/>
          <a:p>
            <a:r>
              <a:rPr lang="en-US" dirty="0" smtClean="0"/>
              <a:t>PAGE FACTORY PATTERN</a:t>
            </a:r>
            <a:endParaRPr lang="en-US" dirty="0"/>
          </a:p>
        </p:txBody>
      </p:sp>
      <p:sp>
        <p:nvSpPr>
          <p:cNvPr id="5" name="Заголовок 4"/>
          <p:cNvSpPr>
            <a:spLocks noGrp="1"/>
          </p:cNvSpPr>
          <p:nvPr>
            <p:ph type="title"/>
          </p:nvPr>
        </p:nvSpPr>
        <p:spPr>
          <a:xfrm>
            <a:off x="872404" y="2869953"/>
            <a:ext cx="1721625" cy="647100"/>
          </a:xfrm>
        </p:spPr>
        <p:txBody>
          <a:bodyPr/>
          <a:lstStyle/>
          <a:p>
            <a:r>
              <a:rPr lang="en-US" dirty="0" smtClean="0"/>
              <a:t>Part 4</a:t>
            </a:r>
            <a:endParaRPr lang="en-US" dirty="0"/>
          </a:p>
        </p:txBody>
      </p:sp>
      <p:sp>
        <p:nvSpPr>
          <p:cNvPr id="6" name="Текст 5"/>
          <p:cNvSpPr>
            <a:spLocks noGrp="1"/>
          </p:cNvSpPr>
          <p:nvPr>
            <p:ph type="body" sz="quarter" idx="14"/>
          </p:nvPr>
        </p:nvSpPr>
        <p:spPr>
          <a:xfrm>
            <a:off x="866628" y="2457127"/>
            <a:ext cx="2104038" cy="284693"/>
          </a:xfrm>
        </p:spPr>
        <p:txBody>
          <a:bodyPr/>
          <a:lstStyle/>
          <a:p>
            <a:r>
              <a:rPr lang="en-US" dirty="0" smtClean="0"/>
              <a:t>Selenium WebDriver</a:t>
            </a:r>
            <a:endParaRPr lang="en-US" dirty="0"/>
          </a:p>
        </p:txBody>
      </p:sp>
    </p:spTree>
    <p:extLst>
      <p:ext uri="{BB962C8B-B14F-4D97-AF65-F5344CB8AC3E}">
        <p14:creationId xmlns:p14="http://schemas.microsoft.com/office/powerpoint/2010/main" val="6899080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p:cNvSpPr>
            <a:spLocks noGrp="1"/>
          </p:cNvSpPr>
          <p:nvPr>
            <p:ph type="body" sz="quarter" idx="17"/>
          </p:nvPr>
        </p:nvSpPr>
        <p:spPr>
          <a:xfrm>
            <a:off x="533399" y="4094614"/>
            <a:ext cx="3649662" cy="279797"/>
          </a:xfrm>
        </p:spPr>
        <p:txBody>
          <a:bodyPr>
            <a:normAutofit lnSpcReduction="10000"/>
          </a:bodyPr>
          <a:lstStyle/>
          <a:p>
            <a:r>
              <a:rPr lang="en-US" dirty="0" smtClean="0"/>
              <a:t>FEBRUARY 19, 2016</a:t>
            </a:r>
            <a:endParaRPr lang="en-US" dirty="0"/>
          </a:p>
        </p:txBody>
      </p:sp>
      <p:pic>
        <p:nvPicPr>
          <p:cNvPr id="17" name="Picture Placeholder 16" descr="logo_cover_4.png"/>
          <p:cNvPicPr>
            <a:picLocks noGrp="1" noChangeAspect="1"/>
          </p:cNvPicPr>
          <p:nvPr>
            <p:ph type="pic" sz="quarter" idx="18"/>
          </p:nvPr>
        </p:nvPicPr>
        <p:blipFill>
          <a:blip r:embed="rId2" cstate="screen">
            <a:extLst>
              <a:ext uri="{28A0092B-C50C-407E-A947-70E740481C1C}">
                <a14:useLocalDpi xmlns:a14="http://schemas.microsoft.com/office/drawing/2010/main"/>
              </a:ext>
            </a:extLst>
          </a:blip>
          <a:srcRect t="3538" b="3538"/>
          <a:stretch>
            <a:fillRect/>
          </a:stretch>
        </p:blipFill>
        <p:spPr/>
      </p:pic>
      <p:pic>
        <p:nvPicPr>
          <p:cNvPr id="12" name="Picture 22" descr="Selenium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9672" y="214954"/>
            <a:ext cx="826640" cy="748109"/>
          </a:xfrm>
          <a:prstGeom prst="rect">
            <a:avLst/>
          </a:prstGeom>
          <a:noFill/>
          <a:extLst>
            <a:ext uri="{909E8E84-426E-40DD-AFC4-6F175D3DCCD1}">
              <a14:hiddenFill xmlns:a14="http://schemas.microsoft.com/office/drawing/2010/main">
                <a:solidFill>
                  <a:srgbClr val="FFFFFF"/>
                </a:solidFill>
              </a14:hiddenFill>
            </a:ext>
          </a:extLst>
        </p:spPr>
      </p:pic>
      <p:sp>
        <p:nvSpPr>
          <p:cNvPr id="13" name="Text Placeholder 1"/>
          <p:cNvSpPr txBox="1">
            <a:spLocks/>
          </p:cNvSpPr>
          <p:nvPr/>
        </p:nvSpPr>
        <p:spPr>
          <a:xfrm>
            <a:off x="500879" y="1385183"/>
            <a:ext cx="8054801" cy="744805"/>
          </a:xfrm>
          <a:prstGeom prst="rect">
            <a:avLst/>
          </a:prstGeom>
        </p:spPr>
        <p:txBody>
          <a:bodyPr lIns="68580" tIns="0" rIns="68580" bIns="34290">
            <a:noAutofit/>
          </a:bodyPr>
          <a:lstStyle>
            <a:lvl1pPr marL="0" indent="0" algn="l" defTabSz="342900" rtl="0" eaLnBrk="1" latinLnBrk="0" hangingPunct="1">
              <a:lnSpc>
                <a:spcPct val="85000"/>
              </a:lnSpc>
              <a:spcBef>
                <a:spcPts val="0"/>
              </a:spcBef>
              <a:buFont typeface="Arial"/>
              <a:buNone/>
              <a:defRPr sz="4100" kern="0" cap="all" spc="-75" baseline="0">
                <a:solidFill>
                  <a:schemeClr val="tx1"/>
                </a:solidFill>
                <a:latin typeface="Arial Black"/>
                <a:ea typeface="+mn-ea"/>
                <a:cs typeface="Arial Black"/>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r>
              <a:rPr lang="en-US" dirty="0" smtClean="0"/>
              <a:t>Module 6:</a:t>
            </a:r>
          </a:p>
          <a:p>
            <a:r>
              <a:rPr lang="en-US" dirty="0" smtClean="0"/>
              <a:t>Selenium WebDriver</a:t>
            </a:r>
            <a:endParaRPr lang="en-US" dirty="0"/>
          </a:p>
        </p:txBody>
      </p:sp>
      <p:sp>
        <p:nvSpPr>
          <p:cNvPr id="16" name="Text Placeholder 2"/>
          <p:cNvSpPr txBox="1">
            <a:spLocks/>
          </p:cNvSpPr>
          <p:nvPr/>
        </p:nvSpPr>
        <p:spPr>
          <a:xfrm>
            <a:off x="555886" y="2879524"/>
            <a:ext cx="4375685" cy="277768"/>
          </a:xfrm>
          <a:prstGeom prst="rect">
            <a:avLst/>
          </a:prstGeom>
          <a:solidFill>
            <a:schemeClr val="accent2"/>
          </a:solidFill>
        </p:spPr>
        <p:txBody>
          <a:bodyPr wrap="none" lIns="68580" tIns="27432" rIns="68580" bIns="34290">
            <a:spAutoFit/>
          </a:bodyPr>
          <a:lstStyle>
            <a:lvl1pPr marL="0" indent="0" algn="l" defTabSz="342900" rtl="0" eaLnBrk="1" latinLnBrk="0" hangingPunct="1">
              <a:spcBef>
                <a:spcPts val="0"/>
              </a:spcBef>
              <a:buFontTx/>
              <a:buNone/>
              <a:defRPr sz="1400" kern="1200" cap="all" baseline="0">
                <a:solidFill>
                  <a:srgbClr val="FFFFFF"/>
                </a:solidFill>
                <a:latin typeface="Arial Black"/>
                <a:ea typeface="+mn-ea"/>
                <a:cs typeface="Arial Black"/>
              </a:defRPr>
            </a:lvl1pPr>
            <a:lvl2pPr marL="342900" indent="0" algn="l" defTabSz="342900" rtl="0" eaLnBrk="1" latinLnBrk="0" hangingPunct="1">
              <a:spcBef>
                <a:spcPct val="20000"/>
              </a:spcBef>
              <a:buFontTx/>
              <a:buNone/>
              <a:defRPr sz="2100" kern="1200">
                <a:solidFill>
                  <a:schemeClr val="tx1"/>
                </a:solidFill>
                <a:latin typeface="+mn-lt"/>
                <a:ea typeface="+mn-ea"/>
                <a:cs typeface="+mn-cs"/>
              </a:defRPr>
            </a:lvl2pPr>
            <a:lvl3pPr marL="685800" indent="0" algn="l" defTabSz="342900" rtl="0" eaLnBrk="1" latinLnBrk="0" hangingPunct="1">
              <a:spcBef>
                <a:spcPct val="20000"/>
              </a:spcBef>
              <a:buFontTx/>
              <a:buNone/>
              <a:defRPr sz="1800" kern="1200">
                <a:solidFill>
                  <a:schemeClr val="tx1"/>
                </a:solidFill>
                <a:latin typeface="+mn-lt"/>
                <a:ea typeface="+mn-ea"/>
                <a:cs typeface="+mn-cs"/>
              </a:defRPr>
            </a:lvl3pPr>
            <a:lvl4pPr marL="1028700" indent="0" algn="l" defTabSz="342900" rtl="0" eaLnBrk="1" latinLnBrk="0" hangingPunct="1">
              <a:spcBef>
                <a:spcPct val="20000"/>
              </a:spcBef>
              <a:buFontTx/>
              <a:buNone/>
              <a:defRPr sz="1500" kern="1200">
                <a:solidFill>
                  <a:schemeClr val="tx1"/>
                </a:solidFill>
                <a:latin typeface="+mn-lt"/>
                <a:ea typeface="+mn-ea"/>
                <a:cs typeface="+mn-cs"/>
              </a:defRPr>
            </a:lvl4pPr>
            <a:lvl5pPr marL="1371600" indent="0" algn="l" defTabSz="342900" rtl="0" eaLnBrk="1" latinLnBrk="0" hangingPunct="1">
              <a:spcBef>
                <a:spcPct val="20000"/>
              </a:spcBef>
              <a:buFontTx/>
              <a:buNone/>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r>
              <a:rPr lang="en-US" dirty="0" smtClean="0"/>
              <a:t>Lecture </a:t>
            </a:r>
            <a:r>
              <a:rPr lang="en-US" dirty="0"/>
              <a:t>2</a:t>
            </a:r>
            <a:r>
              <a:rPr lang="en-US" dirty="0" smtClean="0"/>
              <a:t>: Page object, page factory</a:t>
            </a:r>
            <a:endParaRPr lang="en-US" dirty="0"/>
          </a:p>
        </p:txBody>
      </p:sp>
    </p:spTree>
    <p:extLst>
      <p:ext uri="{BB962C8B-B14F-4D97-AF65-F5344CB8AC3E}">
        <p14:creationId xmlns:p14="http://schemas.microsoft.com/office/powerpoint/2010/main" val="427483860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PAGE FACTORY</a:t>
            </a:r>
            <a:endParaRPr lang="en-US" dirty="0"/>
          </a:p>
        </p:txBody>
      </p:sp>
      <p:sp>
        <p:nvSpPr>
          <p:cNvPr id="3" name="Content Placeholder 2"/>
          <p:cNvSpPr>
            <a:spLocks noGrp="1"/>
          </p:cNvSpPr>
          <p:nvPr>
            <p:ph idx="1"/>
          </p:nvPr>
        </p:nvSpPr>
        <p:spPr>
          <a:xfrm>
            <a:off x="236221" y="1078992"/>
            <a:ext cx="4373880" cy="3383280"/>
          </a:xfrm>
        </p:spPr>
        <p:txBody>
          <a:bodyPr/>
          <a:lstStyle/>
          <a:p>
            <a:r>
              <a:rPr lang="en-US" dirty="0"/>
              <a:t>Factory is an </a:t>
            </a:r>
            <a:r>
              <a:rPr lang="en-US" dirty="0" smtClean="0"/>
              <a:t>object oriented design pattern.</a:t>
            </a:r>
            <a:endParaRPr lang="en-US" dirty="0"/>
          </a:p>
          <a:p>
            <a:endParaRPr lang="en-US" dirty="0"/>
          </a:p>
          <a:p>
            <a:r>
              <a:rPr lang="en-US" dirty="0" smtClean="0"/>
              <a:t>Factory is </a:t>
            </a:r>
            <a:r>
              <a:rPr lang="en-US" dirty="0"/>
              <a:t>an object for creating other </a:t>
            </a:r>
            <a:r>
              <a:rPr lang="en-US" dirty="0" smtClean="0"/>
              <a:t>objects.</a:t>
            </a:r>
          </a:p>
          <a:p>
            <a:endParaRPr lang="en-US" dirty="0" smtClean="0"/>
          </a:p>
          <a:p>
            <a:r>
              <a:rPr lang="en-US" dirty="0"/>
              <a:t>WebDriver's support library contains a factory class to support the </a:t>
            </a:r>
            <a:r>
              <a:rPr lang="en-US" dirty="0" smtClean="0"/>
              <a:t>Page Object pattern.</a:t>
            </a:r>
            <a:endParaRPr lang="en-US" dirty="0"/>
          </a:p>
          <a:p>
            <a:endParaRPr lang="en-US" dirty="0" smtClean="0"/>
          </a:p>
          <a:p>
            <a:r>
              <a:rPr lang="en-US" dirty="0" err="1" smtClean="0"/>
              <a:t>WebElements</a:t>
            </a:r>
            <a:r>
              <a:rPr lang="en-US" dirty="0" smtClean="0"/>
              <a:t> </a:t>
            </a:r>
            <a:r>
              <a:rPr lang="en-US" dirty="0"/>
              <a:t>are evaluated </a:t>
            </a:r>
            <a:r>
              <a:rPr lang="en-US" dirty="0" smtClean="0"/>
              <a:t>lazily using </a:t>
            </a:r>
            <a:r>
              <a:rPr lang="en-US" dirty="0"/>
              <a:t>Page Factory</a:t>
            </a:r>
            <a:r>
              <a:rPr lang="en-US" dirty="0" smtClean="0"/>
              <a:t>.</a:t>
            </a:r>
          </a:p>
          <a:p>
            <a:r>
              <a:rPr lang="en-US" dirty="0" smtClean="0"/>
              <a:t>(That </a:t>
            </a:r>
            <a:r>
              <a:rPr lang="en-US" dirty="0"/>
              <a:t>is, if you never use a </a:t>
            </a:r>
            <a:r>
              <a:rPr lang="en-US" dirty="0" err="1"/>
              <a:t>WebElement</a:t>
            </a:r>
            <a:r>
              <a:rPr lang="en-US" dirty="0"/>
              <a:t> field in a </a:t>
            </a:r>
            <a:r>
              <a:rPr lang="en-US" dirty="0" err="1"/>
              <a:t>PageObject</a:t>
            </a:r>
            <a:r>
              <a:rPr lang="en-US" dirty="0"/>
              <a:t>, there will never be a call to "</a:t>
            </a:r>
            <a:r>
              <a:rPr lang="en-US" dirty="0" err="1"/>
              <a:t>findElement</a:t>
            </a:r>
            <a:r>
              <a:rPr lang="en-US" dirty="0"/>
              <a:t>" for it</a:t>
            </a:r>
            <a:r>
              <a:rPr lang="en-US" dirty="0" smtClean="0"/>
              <a:t>.)</a:t>
            </a:r>
          </a:p>
          <a:p>
            <a:endParaRPr lang="en-US" dirty="0"/>
          </a:p>
          <a:p>
            <a:endParaRPr lang="en-US" dirty="0"/>
          </a:p>
        </p:txBody>
      </p:sp>
      <p:pic>
        <p:nvPicPr>
          <p:cNvPr id="7170" name="Picture 2" descr="http://m.c.lnkd.licdn.com/mpr/mpr/AAEAAQAAAAAAAAOJAAAAJGM5YjVhMGNlLTA2YzQtNGI0OS04MDY3LWZjNTQyODYyMTJlN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0552" y="1576197"/>
            <a:ext cx="4151838" cy="237858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2"/>
          <p:cNvSpPr>
            <a:spLocks noChangeArrowheads="1"/>
          </p:cNvSpPr>
          <p:nvPr/>
        </p:nvSpPr>
        <p:spPr bwMode="auto">
          <a:xfrm>
            <a:off x="4810552" y="1057831"/>
            <a:ext cx="4151838" cy="200055"/>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err="1" smtClean="0">
                <a:ln>
                  <a:noFill/>
                </a:ln>
                <a:solidFill>
                  <a:srgbClr val="660066"/>
                </a:solidFill>
                <a:effectLst/>
                <a:latin typeface="Monaco"/>
              </a:rPr>
              <a:t>GoogleSearchPage</a:t>
            </a:r>
            <a:r>
              <a:rPr kumimoji="0" lang="en-US" altLang="en-US" sz="700" b="0" i="0" u="none" strike="noStrike" cap="none" normalizeH="0" baseline="0" dirty="0" smtClean="0">
                <a:ln>
                  <a:noFill/>
                </a:ln>
                <a:solidFill>
                  <a:srgbClr val="000000"/>
                </a:solidFill>
                <a:effectLst/>
                <a:latin typeface="Monaco"/>
              </a:rPr>
              <a:t> page </a:t>
            </a:r>
            <a:r>
              <a:rPr kumimoji="0" lang="en-US" altLang="en-US" sz="700" b="0" i="0" u="none" strike="noStrike" cap="none" normalizeH="0" baseline="0" dirty="0" smtClean="0">
                <a:ln>
                  <a:noFill/>
                </a:ln>
                <a:solidFill>
                  <a:srgbClr val="666600"/>
                </a:solidFill>
                <a:effectLst/>
                <a:latin typeface="Monaco"/>
              </a:rPr>
              <a:t>=</a:t>
            </a:r>
            <a:r>
              <a:rPr kumimoji="0" lang="en-US" altLang="en-US" sz="700" b="0" i="0" u="none" strike="noStrike" cap="none" normalizeH="0" baseline="0" dirty="0" smtClean="0">
                <a:ln>
                  <a:noFill/>
                </a:ln>
                <a:solidFill>
                  <a:srgbClr val="000000"/>
                </a:solidFill>
                <a:effectLst/>
                <a:latin typeface="Monaco"/>
              </a:rPr>
              <a:t> </a:t>
            </a:r>
            <a:r>
              <a:rPr kumimoji="0" lang="en-US" altLang="en-US" sz="700" b="0" i="0" u="none" strike="noStrike" cap="none" normalizeH="0" baseline="0" dirty="0" err="1" smtClean="0">
                <a:ln>
                  <a:noFill/>
                </a:ln>
                <a:solidFill>
                  <a:srgbClr val="660066"/>
                </a:solidFill>
                <a:effectLst/>
                <a:latin typeface="Monaco"/>
              </a:rPr>
              <a:t>PageFactory</a:t>
            </a:r>
            <a:r>
              <a:rPr kumimoji="0" lang="en-US" altLang="en-US" sz="700" b="0" i="0" u="none" strike="noStrike" cap="none" normalizeH="0" baseline="0" dirty="0" err="1" smtClean="0">
                <a:ln>
                  <a:noFill/>
                </a:ln>
                <a:solidFill>
                  <a:srgbClr val="666600"/>
                </a:solidFill>
                <a:effectLst/>
                <a:latin typeface="Monaco"/>
              </a:rPr>
              <a:t>.</a:t>
            </a:r>
            <a:r>
              <a:rPr kumimoji="0" lang="en-US" altLang="en-US" sz="700" b="0" i="0" u="none" strike="noStrike" cap="none" normalizeH="0" baseline="0" dirty="0" err="1" smtClean="0">
                <a:ln>
                  <a:noFill/>
                </a:ln>
                <a:solidFill>
                  <a:srgbClr val="000000"/>
                </a:solidFill>
                <a:effectLst/>
                <a:latin typeface="Monaco"/>
              </a:rPr>
              <a:t>initElements</a:t>
            </a:r>
            <a:r>
              <a:rPr kumimoji="0" lang="en-US" altLang="en-US" sz="700" b="0" i="0" u="none" strike="noStrike" cap="none" normalizeH="0" baseline="0" dirty="0" smtClean="0">
                <a:ln>
                  <a:noFill/>
                </a:ln>
                <a:solidFill>
                  <a:srgbClr val="666600"/>
                </a:solidFill>
                <a:effectLst/>
                <a:latin typeface="Monaco"/>
              </a:rPr>
              <a:t>(</a:t>
            </a:r>
            <a:r>
              <a:rPr kumimoji="0" lang="en-US" altLang="en-US" sz="700" b="0" i="0" u="none" strike="noStrike" cap="none" normalizeH="0" baseline="0" dirty="0" smtClean="0">
                <a:ln>
                  <a:noFill/>
                </a:ln>
                <a:solidFill>
                  <a:srgbClr val="000000"/>
                </a:solidFill>
                <a:effectLst/>
                <a:latin typeface="Monaco"/>
              </a:rPr>
              <a:t>driver</a:t>
            </a:r>
            <a:r>
              <a:rPr kumimoji="0" lang="en-US" altLang="en-US" sz="700" b="0" i="0" u="none" strike="noStrike" cap="none" normalizeH="0" baseline="0" dirty="0" smtClean="0">
                <a:ln>
                  <a:noFill/>
                </a:ln>
                <a:solidFill>
                  <a:srgbClr val="666600"/>
                </a:solidFill>
                <a:effectLst/>
                <a:latin typeface="Monaco"/>
              </a:rPr>
              <a:t>,</a:t>
            </a:r>
            <a:r>
              <a:rPr kumimoji="0" lang="en-US" altLang="en-US" sz="700" b="0" i="0" u="none" strike="noStrike" cap="none" normalizeH="0" baseline="0" dirty="0" smtClean="0">
                <a:ln>
                  <a:noFill/>
                </a:ln>
                <a:solidFill>
                  <a:srgbClr val="000000"/>
                </a:solidFill>
                <a:effectLst/>
                <a:latin typeface="Monaco"/>
              </a:rPr>
              <a:t> </a:t>
            </a:r>
            <a:r>
              <a:rPr kumimoji="0" lang="en-US" altLang="en-US" sz="700" b="0" i="0" u="none" strike="noStrike" cap="none" normalizeH="0" baseline="0" dirty="0" err="1" smtClean="0">
                <a:ln>
                  <a:noFill/>
                </a:ln>
                <a:solidFill>
                  <a:srgbClr val="660066"/>
                </a:solidFill>
                <a:effectLst/>
                <a:latin typeface="Monaco"/>
              </a:rPr>
              <a:t>GoogleSearchPage</a:t>
            </a:r>
            <a:r>
              <a:rPr kumimoji="0" lang="en-US" altLang="en-US" sz="700" b="0" i="0" u="none" strike="noStrike" cap="none" normalizeH="0" baseline="0" dirty="0" err="1" smtClean="0">
                <a:ln>
                  <a:noFill/>
                </a:ln>
                <a:solidFill>
                  <a:srgbClr val="666600"/>
                </a:solidFill>
                <a:effectLst/>
                <a:latin typeface="Monaco"/>
              </a:rPr>
              <a:t>.</a:t>
            </a:r>
            <a:r>
              <a:rPr kumimoji="0" lang="en-US" altLang="en-US" sz="700" b="0" i="0" u="none" strike="noStrike" cap="none" normalizeH="0" baseline="0" dirty="0" err="1" smtClean="0">
                <a:ln>
                  <a:noFill/>
                </a:ln>
                <a:solidFill>
                  <a:srgbClr val="000088"/>
                </a:solidFill>
                <a:effectLst/>
                <a:latin typeface="Monaco"/>
              </a:rPr>
              <a:t>class</a:t>
            </a:r>
            <a:r>
              <a:rPr kumimoji="0" lang="en-US" altLang="en-US" sz="700" b="0" i="0" u="none" strike="noStrike" cap="none" normalizeH="0" baseline="0" dirty="0" smtClean="0">
                <a:ln>
                  <a:noFill/>
                </a:ln>
                <a:solidFill>
                  <a:srgbClr val="666600"/>
                </a:solidFill>
                <a:effectLst/>
                <a:latin typeface="Monaco"/>
              </a:rPr>
              <a:t>);</a:t>
            </a:r>
            <a:r>
              <a:rPr kumimoji="0" lang="en-US" altLang="en-US" sz="400" b="0" i="0" u="none" strike="noStrike" cap="none" normalizeH="0" baseline="0" dirty="0" smtClean="0">
                <a:ln>
                  <a:noFill/>
                </a:ln>
                <a:solidFill>
                  <a:schemeClr val="tx1"/>
                </a:solidFill>
                <a:effectLst/>
              </a:rPr>
              <a:t> </a:t>
            </a:r>
            <a:endParaRPr kumimoji="0" lang="en-US" altLang="en-US"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7675013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PAGE FACTORY EXAMPLE</a:t>
            </a:r>
            <a:endParaRPr lang="en-US" dirty="0"/>
          </a:p>
        </p:txBody>
      </p:sp>
      <p:sp>
        <p:nvSpPr>
          <p:cNvPr id="4" name="Rectangle 3"/>
          <p:cNvSpPr/>
          <p:nvPr/>
        </p:nvSpPr>
        <p:spPr>
          <a:xfrm>
            <a:off x="857250" y="897636"/>
            <a:ext cx="3589020" cy="3785652"/>
          </a:xfrm>
          <a:prstGeom prst="rect">
            <a:avLst/>
          </a:prstGeom>
        </p:spPr>
        <p:txBody>
          <a:bodyPr wrap="square">
            <a:spAutoFit/>
          </a:bodyPr>
          <a:lstStyle/>
          <a:p>
            <a:r>
              <a:rPr lang="en-US" sz="800" b="1" dirty="0">
                <a:solidFill>
                  <a:srgbClr val="7F0055"/>
                </a:solidFill>
                <a:latin typeface="Consolas"/>
              </a:rPr>
              <a:t>public</a:t>
            </a:r>
            <a:r>
              <a:rPr lang="en-US" sz="800" b="1" dirty="0">
                <a:solidFill>
                  <a:srgbClr val="000000"/>
                </a:solidFill>
                <a:latin typeface="Consolas"/>
              </a:rPr>
              <a:t> </a:t>
            </a:r>
            <a:r>
              <a:rPr lang="en-US" sz="800" b="1" dirty="0">
                <a:solidFill>
                  <a:srgbClr val="7F0055"/>
                </a:solidFill>
                <a:latin typeface="Consolas"/>
              </a:rPr>
              <a:t>class</a:t>
            </a:r>
            <a:r>
              <a:rPr lang="en-US" sz="800" b="1" dirty="0">
                <a:solidFill>
                  <a:srgbClr val="000000"/>
                </a:solidFill>
                <a:latin typeface="Consolas"/>
              </a:rPr>
              <a:t> </a:t>
            </a:r>
            <a:r>
              <a:rPr lang="en-US" sz="800" b="1" dirty="0" err="1">
                <a:solidFill>
                  <a:srgbClr val="000000"/>
                </a:solidFill>
                <a:latin typeface="Consolas"/>
              </a:rPr>
              <a:t>MainPage</a:t>
            </a:r>
            <a:r>
              <a:rPr lang="en-US" sz="800" b="1" dirty="0">
                <a:solidFill>
                  <a:srgbClr val="000000"/>
                </a:solidFill>
                <a:latin typeface="Consolas"/>
              </a:rPr>
              <a:t> </a:t>
            </a:r>
            <a:r>
              <a:rPr lang="en-US" sz="800" b="1" dirty="0">
                <a:solidFill>
                  <a:srgbClr val="7F0055"/>
                </a:solidFill>
                <a:latin typeface="Consolas"/>
              </a:rPr>
              <a:t>extends</a:t>
            </a:r>
            <a:r>
              <a:rPr lang="en-US" sz="800" b="1" dirty="0">
                <a:solidFill>
                  <a:srgbClr val="000000"/>
                </a:solidFill>
                <a:latin typeface="Consolas"/>
              </a:rPr>
              <a:t> </a:t>
            </a:r>
            <a:r>
              <a:rPr lang="en-US" sz="800" b="1" dirty="0" err="1">
                <a:solidFill>
                  <a:srgbClr val="000000"/>
                </a:solidFill>
                <a:latin typeface="Consolas"/>
              </a:rPr>
              <a:t>AbstractPage</a:t>
            </a:r>
            <a:endParaRPr lang="en-US" sz="800" b="1" dirty="0">
              <a:solidFill>
                <a:srgbClr val="000000"/>
              </a:solidFill>
              <a:latin typeface="Consolas"/>
            </a:endParaRPr>
          </a:p>
          <a:p>
            <a:r>
              <a:rPr lang="en-US" sz="800" dirty="0">
                <a:solidFill>
                  <a:srgbClr val="000000"/>
                </a:solidFill>
                <a:latin typeface="Consolas"/>
              </a:rPr>
              <a:t>{</a:t>
            </a:r>
          </a:p>
          <a:p>
            <a:pPr lvl="1"/>
            <a:r>
              <a:rPr lang="en-US" sz="800" b="1" dirty="0">
                <a:solidFill>
                  <a:srgbClr val="7F0055"/>
                </a:solidFill>
                <a:latin typeface="Consolas"/>
              </a:rPr>
              <a:t>private</a:t>
            </a:r>
            <a:r>
              <a:rPr lang="en-US" sz="800" b="1" dirty="0">
                <a:solidFill>
                  <a:srgbClr val="000000"/>
                </a:solidFill>
                <a:latin typeface="Consolas"/>
              </a:rPr>
              <a:t> </a:t>
            </a:r>
            <a:r>
              <a:rPr lang="en-US" sz="800" b="1" dirty="0">
                <a:solidFill>
                  <a:srgbClr val="7F0055"/>
                </a:solidFill>
                <a:latin typeface="Consolas"/>
              </a:rPr>
              <a:t>final</a:t>
            </a:r>
            <a:r>
              <a:rPr lang="en-US" sz="800" b="1" dirty="0">
                <a:solidFill>
                  <a:srgbClr val="000000"/>
                </a:solidFill>
                <a:latin typeface="Consolas"/>
              </a:rPr>
              <a:t> String </a:t>
            </a:r>
            <a:r>
              <a:rPr lang="en-US" sz="800" b="1" dirty="0">
                <a:solidFill>
                  <a:srgbClr val="0000C0"/>
                </a:solidFill>
                <a:latin typeface="Consolas"/>
              </a:rPr>
              <a:t>BASE_URL</a:t>
            </a:r>
            <a:r>
              <a:rPr lang="en-US" sz="800" b="1" dirty="0">
                <a:solidFill>
                  <a:srgbClr val="000000"/>
                </a:solidFill>
                <a:latin typeface="Consolas"/>
              </a:rPr>
              <a:t> = </a:t>
            </a:r>
            <a:r>
              <a:rPr lang="en-US" sz="800" b="1" dirty="0">
                <a:solidFill>
                  <a:srgbClr val="2A00FF"/>
                </a:solidFill>
                <a:latin typeface="Consolas"/>
              </a:rPr>
              <a:t>"https://github.com/"</a:t>
            </a:r>
            <a:r>
              <a:rPr lang="en-US" sz="800" b="1" dirty="0">
                <a:solidFill>
                  <a:srgbClr val="000000"/>
                </a:solidFill>
                <a:latin typeface="Consolas"/>
              </a:rPr>
              <a:t>;</a:t>
            </a:r>
          </a:p>
          <a:p>
            <a:pPr lvl="1"/>
            <a:r>
              <a:rPr lang="en-US" sz="800" b="1" dirty="0">
                <a:solidFill>
                  <a:srgbClr val="7F0055"/>
                </a:solidFill>
                <a:latin typeface="Consolas"/>
              </a:rPr>
              <a:t>private</a:t>
            </a:r>
            <a:r>
              <a:rPr lang="en-US" sz="800" b="1" dirty="0">
                <a:solidFill>
                  <a:srgbClr val="000000"/>
                </a:solidFill>
                <a:latin typeface="Consolas"/>
              </a:rPr>
              <a:t> </a:t>
            </a:r>
            <a:r>
              <a:rPr lang="en-US" sz="800" b="1" dirty="0">
                <a:solidFill>
                  <a:srgbClr val="7F0055"/>
                </a:solidFill>
                <a:latin typeface="Consolas"/>
              </a:rPr>
              <a:t>final</a:t>
            </a:r>
            <a:r>
              <a:rPr lang="en-US" sz="800" b="1" dirty="0">
                <a:solidFill>
                  <a:srgbClr val="000000"/>
                </a:solidFill>
                <a:latin typeface="Consolas"/>
              </a:rPr>
              <a:t> WebDriver </a:t>
            </a:r>
            <a:r>
              <a:rPr lang="en-US" sz="800" b="1" dirty="0">
                <a:solidFill>
                  <a:srgbClr val="0000C0"/>
                </a:solidFill>
                <a:latin typeface="Consolas"/>
              </a:rPr>
              <a:t>driver</a:t>
            </a:r>
            <a:r>
              <a:rPr lang="en-US" sz="800" b="1" dirty="0">
                <a:solidFill>
                  <a:srgbClr val="000000"/>
                </a:solidFill>
                <a:latin typeface="Consolas"/>
              </a:rPr>
              <a:t>;</a:t>
            </a:r>
          </a:p>
          <a:p>
            <a:pPr lvl="1"/>
            <a:endParaRPr lang="en-US" sz="800" dirty="0">
              <a:latin typeface="Consolas"/>
            </a:endParaRPr>
          </a:p>
          <a:p>
            <a:pPr lvl="1"/>
            <a:r>
              <a:rPr lang="en-US" sz="800" dirty="0">
                <a:solidFill>
                  <a:srgbClr val="646464"/>
                </a:solidFill>
                <a:latin typeface="Consolas"/>
              </a:rPr>
              <a:t>@</a:t>
            </a:r>
            <a:r>
              <a:rPr lang="en-US" sz="800" dirty="0" err="1">
                <a:solidFill>
                  <a:srgbClr val="646464"/>
                </a:solidFill>
                <a:latin typeface="Consolas"/>
              </a:rPr>
              <a:t>FindBy</a:t>
            </a:r>
            <a:r>
              <a:rPr lang="en-US" sz="800" dirty="0">
                <a:solidFill>
                  <a:srgbClr val="000000"/>
                </a:solidFill>
                <a:latin typeface="Consolas"/>
              </a:rPr>
              <a:t>(</a:t>
            </a:r>
            <a:r>
              <a:rPr lang="en-US" sz="800" dirty="0" err="1">
                <a:solidFill>
                  <a:srgbClr val="000000"/>
                </a:solidFill>
                <a:latin typeface="Consolas"/>
              </a:rPr>
              <a:t>xpath</a:t>
            </a:r>
            <a:r>
              <a:rPr lang="en-US" sz="800" dirty="0">
                <a:solidFill>
                  <a:srgbClr val="000000"/>
                </a:solidFill>
                <a:latin typeface="Consolas"/>
              </a:rPr>
              <a:t> = </a:t>
            </a:r>
            <a:r>
              <a:rPr lang="en-US" sz="800" dirty="0">
                <a:solidFill>
                  <a:srgbClr val="2A00FF"/>
                </a:solidFill>
                <a:latin typeface="Consolas"/>
              </a:rPr>
              <a:t>"//a[@aria-label='Create new...']"</a:t>
            </a:r>
            <a:r>
              <a:rPr lang="en-US" sz="800" dirty="0">
                <a:solidFill>
                  <a:srgbClr val="000000"/>
                </a:solidFill>
                <a:latin typeface="Consolas"/>
              </a:rPr>
              <a:t>)</a:t>
            </a:r>
          </a:p>
          <a:p>
            <a:pPr lvl="1"/>
            <a:r>
              <a:rPr lang="en-US" sz="800" b="1" dirty="0">
                <a:solidFill>
                  <a:srgbClr val="7F0055"/>
                </a:solidFill>
                <a:latin typeface="Consolas"/>
              </a:rPr>
              <a:t>private</a:t>
            </a:r>
            <a:r>
              <a:rPr lang="en-US" sz="800" b="1" dirty="0">
                <a:solidFill>
                  <a:srgbClr val="000000"/>
                </a:solidFill>
                <a:latin typeface="Consolas"/>
              </a:rPr>
              <a:t> </a:t>
            </a:r>
            <a:r>
              <a:rPr lang="en-US" sz="800" b="1" dirty="0" err="1">
                <a:solidFill>
                  <a:srgbClr val="000000"/>
                </a:solidFill>
                <a:latin typeface="Consolas"/>
              </a:rPr>
              <a:t>WebElement</a:t>
            </a:r>
            <a:r>
              <a:rPr lang="en-US" sz="800" b="1" dirty="0">
                <a:solidFill>
                  <a:srgbClr val="000000"/>
                </a:solidFill>
                <a:latin typeface="Consolas"/>
              </a:rPr>
              <a:t> </a:t>
            </a:r>
            <a:r>
              <a:rPr lang="en-US" sz="800" b="1" dirty="0" err="1">
                <a:solidFill>
                  <a:srgbClr val="0000C0"/>
                </a:solidFill>
                <a:latin typeface="Consolas"/>
              </a:rPr>
              <a:t>buttonCreateNew</a:t>
            </a:r>
            <a:r>
              <a:rPr lang="en-US" sz="800" b="1" dirty="0">
                <a:solidFill>
                  <a:srgbClr val="000000"/>
                </a:solidFill>
                <a:latin typeface="Consolas"/>
              </a:rPr>
              <a:t>;</a:t>
            </a:r>
          </a:p>
          <a:p>
            <a:pPr lvl="1"/>
            <a:endParaRPr lang="en-US" sz="800" dirty="0">
              <a:latin typeface="Consolas"/>
            </a:endParaRPr>
          </a:p>
          <a:p>
            <a:pPr lvl="1"/>
            <a:r>
              <a:rPr lang="en-US" sz="800" dirty="0">
                <a:solidFill>
                  <a:srgbClr val="646464"/>
                </a:solidFill>
                <a:latin typeface="Consolas"/>
              </a:rPr>
              <a:t>@</a:t>
            </a:r>
            <a:r>
              <a:rPr lang="en-US" sz="800" dirty="0" err="1">
                <a:solidFill>
                  <a:srgbClr val="646464"/>
                </a:solidFill>
                <a:latin typeface="Consolas"/>
              </a:rPr>
              <a:t>FindBy</a:t>
            </a:r>
            <a:r>
              <a:rPr lang="en-US" sz="800" dirty="0">
                <a:solidFill>
                  <a:srgbClr val="000000"/>
                </a:solidFill>
                <a:latin typeface="Consolas"/>
              </a:rPr>
              <a:t>(</a:t>
            </a:r>
            <a:r>
              <a:rPr lang="en-US" sz="800" dirty="0" err="1">
                <a:solidFill>
                  <a:srgbClr val="000000"/>
                </a:solidFill>
                <a:latin typeface="Consolas"/>
              </a:rPr>
              <a:t>className</a:t>
            </a:r>
            <a:r>
              <a:rPr lang="en-US" sz="800" dirty="0">
                <a:solidFill>
                  <a:srgbClr val="000000"/>
                </a:solidFill>
                <a:latin typeface="Consolas"/>
              </a:rPr>
              <a:t> = </a:t>
            </a:r>
            <a:r>
              <a:rPr lang="en-US" sz="800" dirty="0">
                <a:solidFill>
                  <a:srgbClr val="2A00FF"/>
                </a:solidFill>
                <a:latin typeface="Consolas"/>
              </a:rPr>
              <a:t>"</a:t>
            </a:r>
            <a:r>
              <a:rPr lang="en-US" sz="800" dirty="0" err="1">
                <a:solidFill>
                  <a:srgbClr val="2A00FF"/>
                </a:solidFill>
                <a:latin typeface="Consolas"/>
              </a:rPr>
              <a:t>octicon</a:t>
            </a:r>
            <a:r>
              <a:rPr lang="en-US" sz="800" dirty="0">
                <a:solidFill>
                  <a:srgbClr val="2A00FF"/>
                </a:solidFill>
                <a:latin typeface="Consolas"/>
              </a:rPr>
              <a:t>-repo"</a:t>
            </a:r>
            <a:r>
              <a:rPr lang="en-US" sz="800" dirty="0">
                <a:solidFill>
                  <a:srgbClr val="000000"/>
                </a:solidFill>
                <a:latin typeface="Consolas"/>
              </a:rPr>
              <a:t>)</a:t>
            </a:r>
          </a:p>
          <a:p>
            <a:pPr lvl="1"/>
            <a:r>
              <a:rPr lang="en-US" sz="800" b="1" dirty="0">
                <a:solidFill>
                  <a:srgbClr val="7F0055"/>
                </a:solidFill>
                <a:latin typeface="Consolas"/>
              </a:rPr>
              <a:t>private</a:t>
            </a:r>
            <a:r>
              <a:rPr lang="en-US" sz="800" b="1" dirty="0">
                <a:solidFill>
                  <a:srgbClr val="000000"/>
                </a:solidFill>
                <a:latin typeface="Consolas"/>
              </a:rPr>
              <a:t> </a:t>
            </a:r>
            <a:r>
              <a:rPr lang="en-US" sz="800" b="1" dirty="0" err="1">
                <a:solidFill>
                  <a:srgbClr val="000000"/>
                </a:solidFill>
                <a:latin typeface="Consolas"/>
              </a:rPr>
              <a:t>WebElement</a:t>
            </a:r>
            <a:r>
              <a:rPr lang="en-US" sz="800" b="1" dirty="0">
                <a:solidFill>
                  <a:srgbClr val="000000"/>
                </a:solidFill>
                <a:latin typeface="Consolas"/>
              </a:rPr>
              <a:t> </a:t>
            </a:r>
            <a:r>
              <a:rPr lang="en-US" sz="800" b="1" dirty="0" err="1">
                <a:solidFill>
                  <a:srgbClr val="0000C0"/>
                </a:solidFill>
                <a:latin typeface="Consolas"/>
              </a:rPr>
              <a:t>linkNewRepository</a:t>
            </a:r>
            <a:r>
              <a:rPr lang="en-US" sz="800" b="1" dirty="0">
                <a:solidFill>
                  <a:srgbClr val="000000"/>
                </a:solidFill>
                <a:latin typeface="Consolas"/>
              </a:rPr>
              <a:t>;</a:t>
            </a:r>
          </a:p>
          <a:p>
            <a:pPr lvl="1"/>
            <a:endParaRPr lang="en-US" sz="800" dirty="0">
              <a:latin typeface="Consolas"/>
            </a:endParaRPr>
          </a:p>
          <a:p>
            <a:pPr lvl="1"/>
            <a:r>
              <a:rPr lang="en-US" sz="800" b="1" dirty="0">
                <a:solidFill>
                  <a:srgbClr val="7F0055"/>
                </a:solidFill>
                <a:latin typeface="Consolas"/>
              </a:rPr>
              <a:t>public</a:t>
            </a:r>
            <a:r>
              <a:rPr lang="en-US" sz="800" b="1" dirty="0">
                <a:solidFill>
                  <a:srgbClr val="000000"/>
                </a:solidFill>
                <a:latin typeface="Consolas"/>
              </a:rPr>
              <a:t> </a:t>
            </a:r>
            <a:r>
              <a:rPr lang="en-US" sz="800" b="1" dirty="0" err="1">
                <a:solidFill>
                  <a:srgbClr val="000000"/>
                </a:solidFill>
                <a:latin typeface="Consolas"/>
              </a:rPr>
              <a:t>MainPage</a:t>
            </a:r>
            <a:r>
              <a:rPr lang="en-US" sz="800" b="1" dirty="0">
                <a:solidFill>
                  <a:srgbClr val="000000"/>
                </a:solidFill>
                <a:latin typeface="Consolas"/>
              </a:rPr>
              <a:t>(WebDriver driver)</a:t>
            </a:r>
          </a:p>
          <a:p>
            <a:pPr lvl="1"/>
            <a:r>
              <a:rPr lang="en-US" sz="800" dirty="0">
                <a:solidFill>
                  <a:srgbClr val="000000"/>
                </a:solidFill>
                <a:latin typeface="Consolas"/>
              </a:rPr>
              <a:t>{</a:t>
            </a:r>
          </a:p>
          <a:p>
            <a:pPr lvl="2"/>
            <a:r>
              <a:rPr lang="en-US" sz="800" b="1" dirty="0" err="1">
                <a:solidFill>
                  <a:srgbClr val="7F0055"/>
                </a:solidFill>
                <a:latin typeface="Consolas"/>
              </a:rPr>
              <a:t>this</a:t>
            </a:r>
            <a:r>
              <a:rPr lang="en-US" sz="800" b="1" dirty="0" err="1">
                <a:solidFill>
                  <a:srgbClr val="000000"/>
                </a:solidFill>
                <a:latin typeface="Consolas"/>
              </a:rPr>
              <a:t>.</a:t>
            </a:r>
            <a:r>
              <a:rPr lang="en-US" sz="800" b="1" dirty="0" err="1">
                <a:solidFill>
                  <a:srgbClr val="0000C0"/>
                </a:solidFill>
                <a:latin typeface="Consolas"/>
              </a:rPr>
              <a:t>driver</a:t>
            </a:r>
            <a:r>
              <a:rPr lang="en-US" sz="800" b="1" dirty="0">
                <a:solidFill>
                  <a:srgbClr val="000000"/>
                </a:solidFill>
                <a:latin typeface="Consolas"/>
              </a:rPr>
              <a:t> = driver;</a:t>
            </a:r>
          </a:p>
          <a:p>
            <a:pPr lvl="2"/>
            <a:r>
              <a:rPr lang="en-US" sz="800" dirty="0" err="1">
                <a:solidFill>
                  <a:srgbClr val="000000"/>
                </a:solidFill>
                <a:latin typeface="Consolas"/>
              </a:rPr>
              <a:t>PageFactory.</a:t>
            </a:r>
            <a:r>
              <a:rPr lang="en-US" sz="800" i="1" dirty="0" err="1">
                <a:solidFill>
                  <a:srgbClr val="000000"/>
                </a:solidFill>
                <a:latin typeface="Consolas"/>
              </a:rPr>
              <a:t>initElements</a:t>
            </a:r>
            <a:r>
              <a:rPr lang="en-US" sz="800" i="1" dirty="0">
                <a:solidFill>
                  <a:srgbClr val="000000"/>
                </a:solidFill>
                <a:latin typeface="Consolas"/>
              </a:rPr>
              <a:t>(</a:t>
            </a:r>
            <a:r>
              <a:rPr lang="en-US" sz="800" b="1" i="1" dirty="0" err="1">
                <a:solidFill>
                  <a:srgbClr val="7F0055"/>
                </a:solidFill>
                <a:latin typeface="Consolas"/>
              </a:rPr>
              <a:t>this</a:t>
            </a:r>
            <a:r>
              <a:rPr lang="en-US" sz="800" b="1" i="1" dirty="0" err="1">
                <a:solidFill>
                  <a:srgbClr val="000000"/>
                </a:solidFill>
                <a:latin typeface="Consolas"/>
              </a:rPr>
              <a:t>.</a:t>
            </a:r>
            <a:r>
              <a:rPr lang="en-US" sz="800" b="1" i="1" dirty="0" err="1">
                <a:solidFill>
                  <a:srgbClr val="0000C0"/>
                </a:solidFill>
                <a:latin typeface="Consolas"/>
              </a:rPr>
              <a:t>driver</a:t>
            </a:r>
            <a:r>
              <a:rPr lang="en-US" sz="800" b="1" i="1" dirty="0">
                <a:solidFill>
                  <a:srgbClr val="000000"/>
                </a:solidFill>
                <a:latin typeface="Consolas"/>
              </a:rPr>
              <a:t>, </a:t>
            </a:r>
            <a:r>
              <a:rPr lang="en-US" sz="800" b="1" i="1" dirty="0">
                <a:solidFill>
                  <a:srgbClr val="7F0055"/>
                </a:solidFill>
                <a:latin typeface="Consolas"/>
              </a:rPr>
              <a:t>this</a:t>
            </a:r>
            <a:r>
              <a:rPr lang="en-US" sz="800" b="1" i="1" dirty="0">
                <a:solidFill>
                  <a:srgbClr val="000000"/>
                </a:solidFill>
                <a:latin typeface="Consolas"/>
              </a:rPr>
              <a:t>);</a:t>
            </a:r>
          </a:p>
          <a:p>
            <a:pPr lvl="1"/>
            <a:r>
              <a:rPr lang="en-US" sz="800" dirty="0">
                <a:solidFill>
                  <a:srgbClr val="000000"/>
                </a:solidFill>
                <a:latin typeface="Consolas"/>
              </a:rPr>
              <a:t>}</a:t>
            </a:r>
          </a:p>
          <a:p>
            <a:pPr lvl="1"/>
            <a:endParaRPr lang="en-US" sz="800" dirty="0">
              <a:latin typeface="Consolas"/>
            </a:endParaRPr>
          </a:p>
          <a:p>
            <a:pPr lvl="1"/>
            <a:r>
              <a:rPr lang="en-US" sz="800" b="1" dirty="0">
                <a:solidFill>
                  <a:srgbClr val="7F0055"/>
                </a:solidFill>
                <a:latin typeface="Consolas"/>
              </a:rPr>
              <a:t>public</a:t>
            </a:r>
            <a:r>
              <a:rPr lang="en-US" sz="800" b="1" dirty="0">
                <a:solidFill>
                  <a:srgbClr val="000000"/>
                </a:solidFill>
                <a:latin typeface="Consolas"/>
              </a:rPr>
              <a:t> </a:t>
            </a:r>
            <a:r>
              <a:rPr lang="en-US" sz="800" b="1" dirty="0">
                <a:solidFill>
                  <a:srgbClr val="7F0055"/>
                </a:solidFill>
                <a:latin typeface="Consolas"/>
              </a:rPr>
              <a:t>void</a:t>
            </a:r>
            <a:r>
              <a:rPr lang="en-US" sz="800" b="1" dirty="0">
                <a:solidFill>
                  <a:srgbClr val="000000"/>
                </a:solidFill>
                <a:latin typeface="Consolas"/>
              </a:rPr>
              <a:t> </a:t>
            </a:r>
            <a:r>
              <a:rPr lang="en-US" sz="800" b="1" dirty="0" err="1">
                <a:solidFill>
                  <a:srgbClr val="000000"/>
                </a:solidFill>
                <a:latin typeface="Consolas"/>
              </a:rPr>
              <a:t>clickOnCreateNewRepositoryButton</a:t>
            </a:r>
            <a:r>
              <a:rPr lang="en-US" sz="800" b="1" dirty="0">
                <a:solidFill>
                  <a:srgbClr val="000000"/>
                </a:solidFill>
                <a:latin typeface="Consolas"/>
              </a:rPr>
              <a:t>()</a:t>
            </a:r>
          </a:p>
          <a:p>
            <a:pPr lvl="1"/>
            <a:r>
              <a:rPr lang="en-US" sz="800" dirty="0">
                <a:solidFill>
                  <a:srgbClr val="000000"/>
                </a:solidFill>
                <a:latin typeface="Consolas"/>
              </a:rPr>
              <a:t>{</a:t>
            </a:r>
          </a:p>
          <a:p>
            <a:pPr lvl="2"/>
            <a:r>
              <a:rPr lang="en-US" sz="800" dirty="0" err="1">
                <a:solidFill>
                  <a:srgbClr val="0000C0"/>
                </a:solidFill>
                <a:latin typeface="Consolas"/>
              </a:rPr>
              <a:t>buttonCreateNew</a:t>
            </a:r>
            <a:r>
              <a:rPr lang="en-US" sz="800" dirty="0" err="1">
                <a:solidFill>
                  <a:srgbClr val="000000"/>
                </a:solidFill>
                <a:latin typeface="Consolas"/>
              </a:rPr>
              <a:t>.click</a:t>
            </a:r>
            <a:r>
              <a:rPr lang="en-US" sz="800" dirty="0">
                <a:solidFill>
                  <a:srgbClr val="000000"/>
                </a:solidFill>
                <a:latin typeface="Consolas"/>
              </a:rPr>
              <a:t>();</a:t>
            </a:r>
          </a:p>
          <a:p>
            <a:pPr lvl="2"/>
            <a:r>
              <a:rPr lang="en-US" sz="800" dirty="0" err="1">
                <a:solidFill>
                  <a:srgbClr val="0000C0"/>
                </a:solidFill>
                <a:latin typeface="Consolas"/>
              </a:rPr>
              <a:t>linkNewRepository</a:t>
            </a:r>
            <a:r>
              <a:rPr lang="en-US" sz="800" dirty="0" err="1">
                <a:solidFill>
                  <a:srgbClr val="000000"/>
                </a:solidFill>
                <a:latin typeface="Consolas"/>
              </a:rPr>
              <a:t>.click</a:t>
            </a:r>
            <a:r>
              <a:rPr lang="en-US" sz="800" dirty="0">
                <a:solidFill>
                  <a:srgbClr val="000000"/>
                </a:solidFill>
                <a:latin typeface="Consolas"/>
              </a:rPr>
              <a:t>();</a:t>
            </a:r>
          </a:p>
          <a:p>
            <a:pPr lvl="1"/>
            <a:r>
              <a:rPr lang="en-US" sz="800" dirty="0">
                <a:solidFill>
                  <a:srgbClr val="000000"/>
                </a:solidFill>
                <a:latin typeface="Consolas"/>
              </a:rPr>
              <a:t>}</a:t>
            </a:r>
          </a:p>
          <a:p>
            <a:pPr lvl="1"/>
            <a:endParaRPr lang="en-US" sz="800" dirty="0">
              <a:latin typeface="Consolas"/>
            </a:endParaRPr>
          </a:p>
          <a:p>
            <a:pPr lvl="1"/>
            <a:r>
              <a:rPr lang="en-US" sz="800" dirty="0">
                <a:solidFill>
                  <a:srgbClr val="646464"/>
                </a:solidFill>
                <a:latin typeface="Consolas"/>
              </a:rPr>
              <a:t>@Override</a:t>
            </a:r>
          </a:p>
          <a:p>
            <a:pPr lvl="1"/>
            <a:r>
              <a:rPr lang="en-US" sz="800" b="1" dirty="0">
                <a:solidFill>
                  <a:srgbClr val="7F0055"/>
                </a:solidFill>
                <a:latin typeface="Consolas"/>
              </a:rPr>
              <a:t>public</a:t>
            </a:r>
            <a:r>
              <a:rPr lang="en-US" sz="800" b="1" dirty="0">
                <a:solidFill>
                  <a:srgbClr val="000000"/>
                </a:solidFill>
                <a:latin typeface="Consolas"/>
              </a:rPr>
              <a:t> </a:t>
            </a:r>
            <a:r>
              <a:rPr lang="en-US" sz="800" b="1" dirty="0">
                <a:solidFill>
                  <a:srgbClr val="7F0055"/>
                </a:solidFill>
                <a:latin typeface="Consolas"/>
              </a:rPr>
              <a:t>void</a:t>
            </a:r>
            <a:r>
              <a:rPr lang="en-US" sz="800" b="1" dirty="0">
                <a:solidFill>
                  <a:srgbClr val="000000"/>
                </a:solidFill>
                <a:latin typeface="Consolas"/>
              </a:rPr>
              <a:t> </a:t>
            </a:r>
            <a:r>
              <a:rPr lang="en-US" sz="800" b="1" dirty="0" err="1">
                <a:solidFill>
                  <a:srgbClr val="000000"/>
                </a:solidFill>
                <a:latin typeface="Consolas"/>
              </a:rPr>
              <a:t>openPage</a:t>
            </a:r>
            <a:r>
              <a:rPr lang="en-US" sz="800" b="1" dirty="0">
                <a:solidFill>
                  <a:srgbClr val="000000"/>
                </a:solidFill>
                <a:latin typeface="Consolas"/>
              </a:rPr>
              <a:t>()</a:t>
            </a:r>
          </a:p>
          <a:p>
            <a:pPr lvl="1"/>
            <a:r>
              <a:rPr lang="en-US" sz="800" dirty="0">
                <a:solidFill>
                  <a:srgbClr val="000000"/>
                </a:solidFill>
                <a:latin typeface="Consolas"/>
              </a:rPr>
              <a:t>{</a:t>
            </a:r>
          </a:p>
          <a:p>
            <a:pPr lvl="2"/>
            <a:r>
              <a:rPr lang="en-US" sz="800" dirty="0" err="1">
                <a:solidFill>
                  <a:srgbClr val="0000C0"/>
                </a:solidFill>
                <a:latin typeface="Consolas"/>
              </a:rPr>
              <a:t>driver</a:t>
            </a:r>
            <a:r>
              <a:rPr lang="en-US" sz="800" dirty="0" err="1">
                <a:solidFill>
                  <a:srgbClr val="000000"/>
                </a:solidFill>
                <a:latin typeface="Consolas"/>
              </a:rPr>
              <a:t>.navigate</a:t>
            </a:r>
            <a:r>
              <a:rPr lang="en-US" sz="800" dirty="0">
                <a:solidFill>
                  <a:srgbClr val="000000"/>
                </a:solidFill>
                <a:latin typeface="Consolas"/>
              </a:rPr>
              <a:t>().to(</a:t>
            </a:r>
            <a:r>
              <a:rPr lang="en-US" sz="800" dirty="0">
                <a:solidFill>
                  <a:srgbClr val="0000C0"/>
                </a:solidFill>
                <a:latin typeface="Consolas"/>
              </a:rPr>
              <a:t>BASE_URL</a:t>
            </a:r>
            <a:r>
              <a:rPr lang="en-US" sz="800" dirty="0">
                <a:solidFill>
                  <a:srgbClr val="000000"/>
                </a:solidFill>
                <a:latin typeface="Consolas"/>
              </a:rPr>
              <a:t>);</a:t>
            </a:r>
          </a:p>
          <a:p>
            <a:pPr lvl="2"/>
            <a:r>
              <a:rPr lang="en-US" sz="800" dirty="0" err="1">
                <a:solidFill>
                  <a:srgbClr val="000000"/>
                </a:solidFill>
                <a:latin typeface="Consolas"/>
              </a:rPr>
              <a:t>System.</a:t>
            </a:r>
            <a:r>
              <a:rPr lang="en-US" sz="800" i="1" dirty="0" err="1">
                <a:solidFill>
                  <a:srgbClr val="0000C0"/>
                </a:solidFill>
                <a:latin typeface="Consolas"/>
              </a:rPr>
              <a:t>out</a:t>
            </a:r>
            <a:r>
              <a:rPr lang="en-US" sz="800" i="1" dirty="0" err="1">
                <a:solidFill>
                  <a:srgbClr val="000000"/>
                </a:solidFill>
                <a:latin typeface="Consolas"/>
              </a:rPr>
              <a:t>.println</a:t>
            </a:r>
            <a:r>
              <a:rPr lang="en-US" sz="800" i="1" dirty="0">
                <a:solidFill>
                  <a:srgbClr val="000000"/>
                </a:solidFill>
                <a:latin typeface="Consolas"/>
              </a:rPr>
              <a:t>(</a:t>
            </a:r>
            <a:r>
              <a:rPr lang="en-US" sz="800" i="1" dirty="0">
                <a:solidFill>
                  <a:srgbClr val="2A00FF"/>
                </a:solidFill>
                <a:latin typeface="Consolas"/>
              </a:rPr>
              <a:t>"Main Page opened"</a:t>
            </a:r>
            <a:r>
              <a:rPr lang="en-US" sz="800" i="1" dirty="0">
                <a:solidFill>
                  <a:srgbClr val="000000"/>
                </a:solidFill>
                <a:latin typeface="Consolas"/>
              </a:rPr>
              <a:t>);</a:t>
            </a:r>
          </a:p>
          <a:p>
            <a:pPr lvl="1"/>
            <a:r>
              <a:rPr lang="en-US" sz="800" dirty="0">
                <a:solidFill>
                  <a:srgbClr val="000000"/>
                </a:solidFill>
                <a:latin typeface="Consolas"/>
              </a:rPr>
              <a:t>}</a:t>
            </a:r>
          </a:p>
          <a:p>
            <a:r>
              <a:rPr lang="en-US" sz="800" dirty="0">
                <a:solidFill>
                  <a:srgbClr val="000000"/>
                </a:solidFill>
                <a:latin typeface="Consolas"/>
              </a:rPr>
              <a:t>}</a:t>
            </a:r>
          </a:p>
        </p:txBody>
      </p:sp>
      <p:pic>
        <p:nvPicPr>
          <p:cNvPr id="6146" name="Picture 2" descr="Image result for page factor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6335" y="912876"/>
            <a:ext cx="2657475" cy="172402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1"/>
          <p:cNvSpPr>
            <a:spLocks noChangeArrowheads="1"/>
          </p:cNvSpPr>
          <p:nvPr/>
        </p:nvSpPr>
        <p:spPr bwMode="auto">
          <a:xfrm>
            <a:off x="5288336" y="3254590"/>
            <a:ext cx="3605474" cy="230832"/>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defTabSz="914400" eaLnBrk="0" fontAlgn="base" hangingPunct="0">
              <a:spcBef>
                <a:spcPct val="0"/>
              </a:spcBef>
              <a:spcAft>
                <a:spcPct val="0"/>
              </a:spcAft>
            </a:pPr>
            <a:r>
              <a:rPr kumimoji="0" lang="en-US" altLang="en-US" sz="900" b="0" i="0" u="none" strike="noStrike" cap="none" normalizeH="0" baseline="0" dirty="0" smtClean="0">
                <a:ln>
                  <a:noFill/>
                </a:ln>
                <a:solidFill>
                  <a:srgbClr val="006666"/>
                </a:solidFill>
                <a:effectLst/>
                <a:latin typeface="Monaco"/>
              </a:rPr>
              <a:t>@</a:t>
            </a:r>
            <a:r>
              <a:rPr kumimoji="0" lang="en-US" altLang="en-US" sz="900" b="0" i="0" u="none" strike="noStrike" cap="none" normalizeH="0" baseline="0" dirty="0" err="1" smtClean="0">
                <a:ln>
                  <a:noFill/>
                </a:ln>
                <a:solidFill>
                  <a:srgbClr val="006666"/>
                </a:solidFill>
                <a:effectLst/>
                <a:latin typeface="Monaco"/>
              </a:rPr>
              <a:t>FindBy</a:t>
            </a:r>
            <a:r>
              <a:rPr kumimoji="0" lang="en-US" altLang="en-US" sz="900" b="0" i="0" u="none" strike="noStrike" cap="none" normalizeH="0" baseline="0" dirty="0" smtClean="0">
                <a:ln>
                  <a:noFill/>
                </a:ln>
                <a:solidFill>
                  <a:srgbClr val="666600"/>
                </a:solidFill>
                <a:effectLst/>
                <a:latin typeface="Monaco"/>
              </a:rPr>
              <a:t>(</a:t>
            </a:r>
            <a:r>
              <a:rPr kumimoji="0" lang="en-US" altLang="en-US" sz="900" b="0" i="0" u="none" strike="noStrike" cap="none" normalizeH="0" baseline="0" dirty="0" smtClean="0">
                <a:ln>
                  <a:noFill/>
                </a:ln>
                <a:solidFill>
                  <a:srgbClr val="000000"/>
                </a:solidFill>
                <a:effectLst/>
                <a:latin typeface="Monaco"/>
              </a:rPr>
              <a:t>how </a:t>
            </a:r>
            <a:r>
              <a:rPr kumimoji="0" lang="en-US" altLang="en-US" sz="900" b="0" i="0" u="none" strike="noStrike" cap="none" normalizeH="0" baseline="0" dirty="0" smtClean="0">
                <a:ln>
                  <a:noFill/>
                </a:ln>
                <a:solidFill>
                  <a:srgbClr val="666600"/>
                </a:solidFill>
                <a:effectLst/>
                <a:latin typeface="Monaco"/>
              </a:rPr>
              <a:t>=</a:t>
            </a:r>
            <a:r>
              <a:rPr kumimoji="0" lang="en-US" altLang="en-US" sz="900" b="0" i="0" u="none" strike="noStrike" cap="none" normalizeH="0" baseline="0" dirty="0" smtClean="0">
                <a:ln>
                  <a:noFill/>
                </a:ln>
                <a:solidFill>
                  <a:srgbClr val="000000"/>
                </a:solidFill>
                <a:effectLst/>
                <a:latin typeface="Monaco"/>
              </a:rPr>
              <a:t> </a:t>
            </a:r>
            <a:r>
              <a:rPr kumimoji="0" lang="en-US" altLang="en-US" sz="900" b="0" i="0" u="none" strike="noStrike" cap="none" normalizeH="0" baseline="0" dirty="0" smtClean="0">
                <a:ln>
                  <a:noFill/>
                </a:ln>
                <a:solidFill>
                  <a:srgbClr val="660066"/>
                </a:solidFill>
                <a:effectLst/>
                <a:latin typeface="Monaco"/>
              </a:rPr>
              <a:t>How</a:t>
            </a:r>
            <a:r>
              <a:rPr kumimoji="0" lang="en-US" altLang="en-US" sz="900" b="0" i="0" u="none" strike="noStrike" cap="none" normalizeH="0" baseline="0" dirty="0" smtClean="0">
                <a:ln>
                  <a:noFill/>
                </a:ln>
                <a:solidFill>
                  <a:srgbClr val="666600"/>
                </a:solidFill>
                <a:effectLst/>
                <a:latin typeface="Monaco"/>
              </a:rPr>
              <a:t>.</a:t>
            </a:r>
            <a:r>
              <a:rPr kumimoji="0" lang="en-US" altLang="en-US" sz="900" b="0" i="0" u="none" strike="noStrike" cap="none" normalizeH="0" baseline="0" dirty="0" smtClean="0">
                <a:ln>
                  <a:noFill/>
                </a:ln>
                <a:solidFill>
                  <a:srgbClr val="000000"/>
                </a:solidFill>
                <a:effectLst/>
                <a:latin typeface="Monaco"/>
              </a:rPr>
              <a:t>NAME</a:t>
            </a:r>
            <a:r>
              <a:rPr kumimoji="0" lang="en-US" altLang="en-US" sz="900" b="0" i="0" u="none" strike="noStrike" cap="none" normalizeH="0" baseline="0" dirty="0" smtClean="0">
                <a:ln>
                  <a:noFill/>
                </a:ln>
                <a:solidFill>
                  <a:srgbClr val="666600"/>
                </a:solidFill>
                <a:effectLst/>
                <a:latin typeface="Monaco"/>
              </a:rPr>
              <a:t>,</a:t>
            </a:r>
            <a:r>
              <a:rPr kumimoji="0" lang="en-US" altLang="en-US" sz="900" b="0" i="0" u="none" strike="noStrike" cap="none" normalizeH="0" baseline="0" dirty="0" smtClean="0">
                <a:ln>
                  <a:noFill/>
                </a:ln>
                <a:solidFill>
                  <a:srgbClr val="000000"/>
                </a:solidFill>
                <a:effectLst/>
                <a:latin typeface="Monaco"/>
              </a:rPr>
              <a:t> </a:t>
            </a:r>
            <a:r>
              <a:rPr kumimoji="0" lang="en-US" altLang="en-US" sz="900" b="0" i="0" u="none" strike="noStrike" cap="none" normalizeH="0" baseline="0" dirty="0" smtClean="0">
                <a:ln>
                  <a:noFill/>
                </a:ln>
                <a:solidFill>
                  <a:srgbClr val="000088"/>
                </a:solidFill>
                <a:effectLst/>
                <a:latin typeface="Monaco"/>
              </a:rPr>
              <a:t>using</a:t>
            </a:r>
            <a:r>
              <a:rPr kumimoji="0" lang="en-US" altLang="en-US" sz="900" b="0" i="0" u="none" strike="noStrike" cap="none" normalizeH="0" baseline="0" dirty="0" smtClean="0">
                <a:ln>
                  <a:noFill/>
                </a:ln>
                <a:solidFill>
                  <a:srgbClr val="000000"/>
                </a:solidFill>
                <a:effectLst/>
                <a:latin typeface="Monaco"/>
              </a:rPr>
              <a:t> </a:t>
            </a:r>
            <a:r>
              <a:rPr kumimoji="0" lang="en-US" altLang="en-US" sz="900" b="0" i="0" u="none" strike="noStrike" cap="none" normalizeH="0" baseline="0" dirty="0" smtClean="0">
                <a:ln>
                  <a:noFill/>
                </a:ln>
                <a:solidFill>
                  <a:srgbClr val="666600"/>
                </a:solidFill>
                <a:effectLst/>
                <a:latin typeface="Monaco"/>
              </a:rPr>
              <a:t>=</a:t>
            </a:r>
            <a:r>
              <a:rPr kumimoji="0" lang="en-US" altLang="en-US" sz="900" b="0" i="0" u="none" strike="noStrike" cap="none" normalizeH="0" baseline="0" dirty="0" smtClean="0">
                <a:ln>
                  <a:noFill/>
                </a:ln>
                <a:solidFill>
                  <a:srgbClr val="000000"/>
                </a:solidFill>
                <a:effectLst/>
                <a:latin typeface="Monaco"/>
              </a:rPr>
              <a:t> </a:t>
            </a:r>
            <a:r>
              <a:rPr kumimoji="0" lang="en-US" altLang="en-US" sz="900" b="0" i="0" u="none" strike="noStrike" cap="none" normalizeH="0" baseline="0" dirty="0" smtClean="0">
                <a:ln>
                  <a:noFill/>
                </a:ln>
                <a:solidFill>
                  <a:srgbClr val="008800"/>
                </a:solidFill>
                <a:effectLst/>
                <a:latin typeface="Monaco"/>
              </a:rPr>
              <a:t>"q"</a:t>
            </a:r>
            <a:r>
              <a:rPr kumimoji="0" lang="en-US" altLang="en-US" sz="900" b="0" i="0" u="none" strike="noStrike" cap="none" normalizeH="0" baseline="0" dirty="0" smtClean="0">
                <a:ln>
                  <a:noFill/>
                </a:ln>
                <a:solidFill>
                  <a:srgbClr val="666600"/>
                </a:solidFill>
                <a:effectLst/>
                <a:latin typeface="Monaco"/>
              </a:rPr>
              <a:t>) = </a:t>
            </a:r>
            <a:r>
              <a:rPr kumimoji="0" lang="en-US" altLang="en-US" sz="900" b="0" i="0" u="none" strike="noStrike" cap="none" normalizeH="0" baseline="0" dirty="0" smtClean="0">
                <a:ln>
                  <a:noFill/>
                </a:ln>
                <a:solidFill>
                  <a:schemeClr val="tx1"/>
                </a:solidFill>
                <a:effectLst/>
              </a:rPr>
              <a:t> </a:t>
            </a:r>
            <a:r>
              <a:rPr lang="en-US" altLang="en-US" sz="900" dirty="0">
                <a:solidFill>
                  <a:srgbClr val="006666"/>
                </a:solidFill>
                <a:latin typeface="Monaco"/>
              </a:rPr>
              <a:t>@</a:t>
            </a:r>
            <a:r>
              <a:rPr lang="en-US" altLang="en-US" sz="900" dirty="0" err="1" smtClean="0">
                <a:solidFill>
                  <a:srgbClr val="006666"/>
                </a:solidFill>
                <a:latin typeface="Monaco"/>
              </a:rPr>
              <a:t>FindBy</a:t>
            </a:r>
            <a:r>
              <a:rPr lang="en-US" altLang="en-US" sz="900" dirty="0" smtClean="0">
                <a:solidFill>
                  <a:srgbClr val="666600"/>
                </a:solidFill>
                <a:latin typeface="Monaco"/>
              </a:rPr>
              <a:t>(</a:t>
            </a:r>
            <a:r>
              <a:rPr lang="en-US" altLang="en-US" sz="900" dirty="0" smtClean="0">
                <a:solidFill>
                  <a:srgbClr val="000000"/>
                </a:solidFill>
                <a:latin typeface="Monaco"/>
              </a:rPr>
              <a:t>name </a:t>
            </a:r>
            <a:r>
              <a:rPr lang="en-US" altLang="en-US" sz="900" dirty="0">
                <a:solidFill>
                  <a:srgbClr val="666600"/>
                </a:solidFill>
                <a:latin typeface="Monaco"/>
              </a:rPr>
              <a:t>=</a:t>
            </a:r>
            <a:r>
              <a:rPr lang="en-US" altLang="en-US" sz="900" dirty="0">
                <a:solidFill>
                  <a:srgbClr val="000000"/>
                </a:solidFill>
                <a:latin typeface="Monaco"/>
              </a:rPr>
              <a:t> </a:t>
            </a:r>
            <a:r>
              <a:rPr lang="en-US" altLang="en-US" sz="900" dirty="0">
                <a:solidFill>
                  <a:srgbClr val="008800"/>
                </a:solidFill>
                <a:latin typeface="Monaco"/>
              </a:rPr>
              <a:t>"q"</a:t>
            </a:r>
            <a:r>
              <a:rPr lang="en-US" altLang="en-US" sz="900" dirty="0">
                <a:solidFill>
                  <a:srgbClr val="666600"/>
                </a:solidFill>
                <a:latin typeface="Monaco"/>
              </a:rPr>
              <a:t>)</a:t>
            </a:r>
            <a:endParaRPr kumimoji="0" lang="en-US" altLang="en-US" sz="9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8023401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t>
            </a:r>
            <a:r>
              <a:rPr lang="en-US" dirty="0" err="1" smtClean="0"/>
              <a:t>FindBy</a:t>
            </a:r>
            <a:endParaRPr lang="en-US" dirty="0"/>
          </a:p>
        </p:txBody>
      </p:sp>
      <p:sp>
        <p:nvSpPr>
          <p:cNvPr id="4" name="Rectangle 3"/>
          <p:cNvSpPr/>
          <p:nvPr/>
        </p:nvSpPr>
        <p:spPr>
          <a:xfrm>
            <a:off x="312420" y="1014714"/>
            <a:ext cx="4678680" cy="2246769"/>
          </a:xfrm>
          <a:prstGeom prst="rect">
            <a:avLst/>
          </a:prstGeom>
        </p:spPr>
        <p:txBody>
          <a:bodyPr wrap="square">
            <a:spAutoFit/>
          </a:bodyPr>
          <a:lstStyle/>
          <a:p>
            <a:r>
              <a:rPr lang="en-US" dirty="0">
                <a:solidFill>
                  <a:srgbClr val="000000"/>
                </a:solidFill>
                <a:latin typeface="Verdana"/>
              </a:rPr>
              <a:t>@</a:t>
            </a:r>
            <a:r>
              <a:rPr lang="en-US" dirty="0" err="1">
                <a:solidFill>
                  <a:srgbClr val="000000"/>
                </a:solidFill>
                <a:latin typeface="Verdana"/>
              </a:rPr>
              <a:t>FindBy</a:t>
            </a:r>
            <a:r>
              <a:rPr lang="en-US" b="1" dirty="0">
                <a:solidFill>
                  <a:srgbClr val="000000"/>
                </a:solidFill>
                <a:latin typeface="Verdana"/>
              </a:rPr>
              <a:t>(</a:t>
            </a:r>
            <a:r>
              <a:rPr lang="en-US" dirty="0">
                <a:solidFill>
                  <a:srgbClr val="000000"/>
                </a:solidFill>
                <a:latin typeface="Verdana"/>
              </a:rPr>
              <a:t>name</a:t>
            </a:r>
            <a:r>
              <a:rPr lang="en-US" dirty="0">
                <a:solidFill>
                  <a:srgbClr val="808080"/>
                </a:solidFill>
                <a:latin typeface="Verdana"/>
              </a:rPr>
              <a:t> </a:t>
            </a:r>
            <a:r>
              <a:rPr lang="en-US" b="1" dirty="0">
                <a:solidFill>
                  <a:srgbClr val="000000"/>
                </a:solidFill>
                <a:latin typeface="Verdana"/>
              </a:rPr>
              <a:t>=</a:t>
            </a:r>
            <a:r>
              <a:rPr lang="en-US" dirty="0">
                <a:solidFill>
                  <a:srgbClr val="808080"/>
                </a:solidFill>
                <a:latin typeface="Verdana"/>
              </a:rPr>
              <a:t> </a:t>
            </a:r>
            <a:r>
              <a:rPr lang="en-US" dirty="0">
                <a:solidFill>
                  <a:srgbClr val="7F007F"/>
                </a:solidFill>
                <a:latin typeface="Verdana"/>
              </a:rPr>
              <a:t>"q"</a:t>
            </a:r>
            <a:r>
              <a:rPr lang="en-US" b="1" dirty="0">
                <a:solidFill>
                  <a:srgbClr val="000000"/>
                </a:solidFill>
                <a:latin typeface="Verdana"/>
              </a:rPr>
              <a:t>)</a:t>
            </a:r>
            <a:endParaRPr lang="en-US" dirty="0">
              <a:solidFill>
                <a:srgbClr val="808080"/>
              </a:solidFill>
              <a:latin typeface="Verdana"/>
            </a:endParaRPr>
          </a:p>
          <a:p>
            <a:r>
              <a:rPr lang="en-US" b="1" dirty="0">
                <a:solidFill>
                  <a:srgbClr val="00007F"/>
                </a:solidFill>
                <a:latin typeface="Verdana"/>
              </a:rPr>
              <a:t>private</a:t>
            </a:r>
            <a:r>
              <a:rPr lang="en-US" dirty="0">
                <a:solidFill>
                  <a:srgbClr val="808080"/>
                </a:solidFill>
                <a:latin typeface="Verdana"/>
              </a:rPr>
              <a:t> </a:t>
            </a:r>
            <a:r>
              <a:rPr lang="en-US" dirty="0" err="1">
                <a:solidFill>
                  <a:srgbClr val="000000"/>
                </a:solidFill>
                <a:latin typeface="Verdana"/>
              </a:rPr>
              <a:t>WebElement</a:t>
            </a:r>
            <a:r>
              <a:rPr lang="en-US" dirty="0">
                <a:solidFill>
                  <a:srgbClr val="808080"/>
                </a:solidFill>
                <a:latin typeface="Verdana"/>
              </a:rPr>
              <a:t> </a:t>
            </a:r>
            <a:r>
              <a:rPr lang="en-US" dirty="0" err="1">
                <a:solidFill>
                  <a:srgbClr val="000000"/>
                </a:solidFill>
                <a:latin typeface="Verdana"/>
              </a:rPr>
              <a:t>searchPane</a:t>
            </a:r>
            <a:r>
              <a:rPr lang="en-US" b="1" dirty="0">
                <a:solidFill>
                  <a:srgbClr val="000000"/>
                </a:solidFill>
                <a:latin typeface="Verdana"/>
              </a:rPr>
              <a:t>;</a:t>
            </a:r>
            <a:endParaRPr lang="en-US" dirty="0">
              <a:solidFill>
                <a:srgbClr val="808080"/>
              </a:solidFill>
              <a:latin typeface="Verdana"/>
            </a:endParaRPr>
          </a:p>
          <a:p>
            <a:endParaRPr lang="en-US" dirty="0">
              <a:solidFill>
                <a:srgbClr val="808080"/>
              </a:solidFill>
              <a:latin typeface="Verdana"/>
            </a:endParaRPr>
          </a:p>
          <a:p>
            <a:r>
              <a:rPr lang="en-US" dirty="0">
                <a:solidFill>
                  <a:srgbClr val="000000"/>
                </a:solidFill>
                <a:latin typeface="Verdana"/>
              </a:rPr>
              <a:t>@Test</a:t>
            </a:r>
            <a:endParaRPr lang="en-US" dirty="0">
              <a:solidFill>
                <a:srgbClr val="808080"/>
              </a:solidFill>
              <a:latin typeface="Verdana"/>
            </a:endParaRPr>
          </a:p>
          <a:p>
            <a:r>
              <a:rPr lang="en-US" b="1" dirty="0">
                <a:solidFill>
                  <a:srgbClr val="00007F"/>
                </a:solidFill>
                <a:latin typeface="Verdana"/>
              </a:rPr>
              <a:t>public</a:t>
            </a:r>
            <a:r>
              <a:rPr lang="en-US" dirty="0">
                <a:solidFill>
                  <a:srgbClr val="808080"/>
                </a:solidFill>
                <a:latin typeface="Verdana"/>
              </a:rPr>
              <a:t> </a:t>
            </a:r>
            <a:r>
              <a:rPr lang="en-US" b="1" dirty="0">
                <a:solidFill>
                  <a:srgbClr val="00007F"/>
                </a:solidFill>
                <a:latin typeface="Verdana"/>
              </a:rPr>
              <a:t>void</a:t>
            </a:r>
            <a:r>
              <a:rPr lang="en-US" dirty="0">
                <a:solidFill>
                  <a:srgbClr val="808080"/>
                </a:solidFill>
                <a:latin typeface="Verdana"/>
              </a:rPr>
              <a:t> </a:t>
            </a:r>
            <a:r>
              <a:rPr lang="en-US" dirty="0" err="1">
                <a:solidFill>
                  <a:srgbClr val="000000"/>
                </a:solidFill>
                <a:latin typeface="Verdana"/>
              </a:rPr>
              <a:t>oneCanOpenGoogle</a:t>
            </a:r>
            <a:r>
              <a:rPr lang="en-US" b="1" dirty="0">
                <a:solidFill>
                  <a:srgbClr val="000000"/>
                </a:solidFill>
                <a:latin typeface="Verdana"/>
              </a:rPr>
              <a:t>()</a:t>
            </a:r>
            <a:endParaRPr lang="en-US" dirty="0">
              <a:solidFill>
                <a:srgbClr val="808080"/>
              </a:solidFill>
              <a:latin typeface="Verdana"/>
            </a:endParaRPr>
          </a:p>
          <a:p>
            <a:r>
              <a:rPr lang="en-US" b="1" dirty="0">
                <a:solidFill>
                  <a:srgbClr val="000000"/>
                </a:solidFill>
                <a:latin typeface="Verdana"/>
              </a:rPr>
              <a:t>{</a:t>
            </a:r>
            <a:endParaRPr lang="en-US" dirty="0">
              <a:solidFill>
                <a:srgbClr val="808080"/>
              </a:solidFill>
              <a:latin typeface="Verdana"/>
            </a:endParaRPr>
          </a:p>
          <a:p>
            <a:r>
              <a:rPr lang="en-US" dirty="0">
                <a:solidFill>
                  <a:srgbClr val="808080"/>
                </a:solidFill>
                <a:latin typeface="Verdana"/>
              </a:rPr>
              <a:t>       </a:t>
            </a:r>
            <a:r>
              <a:rPr lang="en-US" dirty="0" err="1">
                <a:solidFill>
                  <a:srgbClr val="000000"/>
                </a:solidFill>
                <a:latin typeface="Verdana"/>
              </a:rPr>
              <a:t>driver</a:t>
            </a:r>
            <a:r>
              <a:rPr lang="en-US" b="1" dirty="0" err="1">
                <a:solidFill>
                  <a:srgbClr val="000000"/>
                </a:solidFill>
                <a:latin typeface="Verdana"/>
              </a:rPr>
              <a:t>.</a:t>
            </a:r>
            <a:r>
              <a:rPr lang="en-US" dirty="0" err="1">
                <a:solidFill>
                  <a:srgbClr val="000000"/>
                </a:solidFill>
                <a:latin typeface="Verdana"/>
              </a:rPr>
              <a:t>get</a:t>
            </a:r>
            <a:r>
              <a:rPr lang="en-US" b="1" dirty="0">
                <a:solidFill>
                  <a:srgbClr val="000000"/>
                </a:solidFill>
                <a:latin typeface="Verdana"/>
              </a:rPr>
              <a:t>(</a:t>
            </a:r>
            <a:r>
              <a:rPr lang="en-US" dirty="0">
                <a:solidFill>
                  <a:srgbClr val="000000"/>
                </a:solidFill>
                <a:latin typeface="Verdana"/>
              </a:rPr>
              <a:t>GOOGLE</a:t>
            </a:r>
            <a:r>
              <a:rPr lang="en-US" b="1" dirty="0">
                <a:solidFill>
                  <a:srgbClr val="000000"/>
                </a:solidFill>
                <a:latin typeface="Verdana"/>
              </a:rPr>
              <a:t>);</a:t>
            </a:r>
            <a:endParaRPr lang="en-US" dirty="0">
              <a:solidFill>
                <a:srgbClr val="808080"/>
              </a:solidFill>
              <a:latin typeface="Verdana"/>
            </a:endParaRPr>
          </a:p>
          <a:p>
            <a:r>
              <a:rPr lang="en-US" dirty="0">
                <a:solidFill>
                  <a:srgbClr val="808080"/>
                </a:solidFill>
                <a:latin typeface="Verdana"/>
              </a:rPr>
              <a:t>       </a:t>
            </a:r>
            <a:r>
              <a:rPr lang="en-US" dirty="0" err="1">
                <a:solidFill>
                  <a:srgbClr val="000000"/>
                </a:solidFill>
                <a:latin typeface="Verdana"/>
              </a:rPr>
              <a:t>PageFactory</a:t>
            </a:r>
            <a:r>
              <a:rPr lang="en-US" b="1" dirty="0" err="1">
                <a:solidFill>
                  <a:srgbClr val="000000"/>
                </a:solidFill>
                <a:latin typeface="Verdana"/>
              </a:rPr>
              <a:t>.</a:t>
            </a:r>
            <a:r>
              <a:rPr lang="en-US" dirty="0" err="1">
                <a:solidFill>
                  <a:srgbClr val="000000"/>
                </a:solidFill>
                <a:latin typeface="Verdana"/>
              </a:rPr>
              <a:t>initElements</a:t>
            </a:r>
            <a:r>
              <a:rPr lang="en-US" b="1" dirty="0">
                <a:solidFill>
                  <a:srgbClr val="000000"/>
                </a:solidFill>
                <a:latin typeface="Verdana"/>
              </a:rPr>
              <a:t>(</a:t>
            </a:r>
            <a:r>
              <a:rPr lang="en-US" dirty="0">
                <a:solidFill>
                  <a:srgbClr val="000000"/>
                </a:solidFill>
                <a:latin typeface="Verdana"/>
              </a:rPr>
              <a:t>driver</a:t>
            </a:r>
            <a:r>
              <a:rPr lang="en-US" b="1" dirty="0">
                <a:solidFill>
                  <a:srgbClr val="000000"/>
                </a:solidFill>
                <a:latin typeface="Verdana"/>
              </a:rPr>
              <a:t>,</a:t>
            </a:r>
            <a:r>
              <a:rPr lang="en-US" dirty="0">
                <a:solidFill>
                  <a:srgbClr val="808080"/>
                </a:solidFill>
                <a:latin typeface="Verdana"/>
              </a:rPr>
              <a:t> </a:t>
            </a:r>
            <a:r>
              <a:rPr lang="en-US" b="1" dirty="0">
                <a:solidFill>
                  <a:srgbClr val="00007F"/>
                </a:solidFill>
                <a:latin typeface="Verdana"/>
              </a:rPr>
              <a:t>this</a:t>
            </a:r>
            <a:r>
              <a:rPr lang="en-US" b="1" dirty="0">
                <a:solidFill>
                  <a:srgbClr val="000000"/>
                </a:solidFill>
                <a:latin typeface="Verdana"/>
              </a:rPr>
              <a:t>);</a:t>
            </a:r>
            <a:endParaRPr lang="en-US" dirty="0">
              <a:solidFill>
                <a:srgbClr val="808080"/>
              </a:solidFill>
              <a:latin typeface="Verdana"/>
            </a:endParaRPr>
          </a:p>
          <a:p>
            <a:r>
              <a:rPr lang="en-US" dirty="0">
                <a:solidFill>
                  <a:srgbClr val="808080"/>
                </a:solidFill>
                <a:latin typeface="Verdana"/>
              </a:rPr>
              <a:t>       </a:t>
            </a:r>
            <a:r>
              <a:rPr lang="en-US" dirty="0" err="1">
                <a:solidFill>
                  <a:srgbClr val="000000"/>
                </a:solidFill>
                <a:latin typeface="Verdana"/>
              </a:rPr>
              <a:t>searchPane</a:t>
            </a:r>
            <a:r>
              <a:rPr lang="en-US" b="1" dirty="0" err="1">
                <a:solidFill>
                  <a:srgbClr val="000000"/>
                </a:solidFill>
                <a:latin typeface="Verdana"/>
              </a:rPr>
              <a:t>.</a:t>
            </a:r>
            <a:r>
              <a:rPr lang="en-US" dirty="0" err="1">
                <a:solidFill>
                  <a:srgbClr val="000000"/>
                </a:solidFill>
                <a:latin typeface="Verdana"/>
              </a:rPr>
              <a:t>sendKeys</a:t>
            </a:r>
            <a:r>
              <a:rPr lang="en-US" b="1" dirty="0">
                <a:solidFill>
                  <a:srgbClr val="000000"/>
                </a:solidFill>
                <a:latin typeface="Verdana"/>
              </a:rPr>
              <a:t>(</a:t>
            </a:r>
            <a:r>
              <a:rPr lang="en-US" dirty="0">
                <a:solidFill>
                  <a:srgbClr val="7F007F"/>
                </a:solidFill>
                <a:latin typeface="Verdana"/>
              </a:rPr>
              <a:t>"</a:t>
            </a:r>
            <a:r>
              <a:rPr lang="en-US" dirty="0" err="1">
                <a:solidFill>
                  <a:srgbClr val="7F007F"/>
                </a:solidFill>
                <a:latin typeface="Verdana"/>
              </a:rPr>
              <a:t>FindBy</a:t>
            </a:r>
            <a:r>
              <a:rPr lang="en-US" dirty="0">
                <a:solidFill>
                  <a:srgbClr val="7F007F"/>
                </a:solidFill>
                <a:latin typeface="Verdana"/>
              </a:rPr>
              <a:t> is working!"</a:t>
            </a:r>
            <a:r>
              <a:rPr lang="en-US" b="1" dirty="0">
                <a:solidFill>
                  <a:srgbClr val="000000"/>
                </a:solidFill>
                <a:latin typeface="Verdana"/>
              </a:rPr>
              <a:t>);</a:t>
            </a:r>
            <a:endParaRPr lang="en-US" dirty="0">
              <a:solidFill>
                <a:srgbClr val="808080"/>
              </a:solidFill>
              <a:latin typeface="Verdana"/>
            </a:endParaRPr>
          </a:p>
          <a:p>
            <a:r>
              <a:rPr lang="en-US" b="1" dirty="0">
                <a:solidFill>
                  <a:srgbClr val="000000"/>
                </a:solidFill>
                <a:latin typeface="Verdana"/>
              </a:rPr>
              <a:t>}</a:t>
            </a:r>
            <a:endParaRPr lang="en-US" dirty="0"/>
          </a:p>
        </p:txBody>
      </p:sp>
      <p:sp>
        <p:nvSpPr>
          <p:cNvPr id="5" name="TextBox 4"/>
          <p:cNvSpPr txBox="1"/>
          <p:nvPr/>
        </p:nvSpPr>
        <p:spPr>
          <a:xfrm>
            <a:off x="312420" y="3771899"/>
            <a:ext cx="4678680" cy="584775"/>
          </a:xfrm>
          <a:prstGeom prst="rect">
            <a:avLst/>
          </a:prstGeom>
          <a:noFill/>
        </p:spPr>
        <p:txBody>
          <a:bodyPr wrap="square" rtlCol="0">
            <a:spAutoFit/>
          </a:bodyPr>
          <a:lstStyle/>
          <a:p>
            <a:r>
              <a:rPr lang="en-US" sz="1600" dirty="0">
                <a:solidFill>
                  <a:srgbClr val="000000"/>
                </a:solidFill>
                <a:latin typeface="Verdana"/>
              </a:rPr>
              <a:t>@</a:t>
            </a:r>
            <a:r>
              <a:rPr lang="en-US" sz="1600" dirty="0" err="1">
                <a:solidFill>
                  <a:srgbClr val="000000"/>
                </a:solidFill>
                <a:latin typeface="Verdana"/>
              </a:rPr>
              <a:t>FindBys</a:t>
            </a:r>
            <a:r>
              <a:rPr lang="en-US" b="1" dirty="0">
                <a:solidFill>
                  <a:srgbClr val="000000"/>
                </a:solidFill>
                <a:latin typeface="Verdana"/>
              </a:rPr>
              <a:t>({</a:t>
            </a:r>
            <a:r>
              <a:rPr lang="en-US" sz="1600" dirty="0">
                <a:solidFill>
                  <a:srgbClr val="000000"/>
                </a:solidFill>
                <a:latin typeface="Verdana"/>
              </a:rPr>
              <a:t>@</a:t>
            </a:r>
            <a:r>
              <a:rPr lang="en-US" sz="1600" dirty="0" err="1">
                <a:solidFill>
                  <a:srgbClr val="000000"/>
                </a:solidFill>
                <a:latin typeface="Verdana"/>
              </a:rPr>
              <a:t>FindBy</a:t>
            </a:r>
            <a:r>
              <a:rPr lang="en-US" b="1" dirty="0">
                <a:solidFill>
                  <a:srgbClr val="000000"/>
                </a:solidFill>
                <a:latin typeface="Verdana"/>
              </a:rPr>
              <a:t>(</a:t>
            </a:r>
            <a:r>
              <a:rPr lang="en-US" sz="1600" dirty="0">
                <a:solidFill>
                  <a:srgbClr val="000000"/>
                </a:solidFill>
                <a:latin typeface="Verdana"/>
              </a:rPr>
              <a:t>id</a:t>
            </a:r>
            <a:r>
              <a:rPr lang="en-US" dirty="0">
                <a:solidFill>
                  <a:srgbClr val="808080"/>
                </a:solidFill>
                <a:latin typeface="Verdana"/>
              </a:rPr>
              <a:t> </a:t>
            </a:r>
            <a:r>
              <a:rPr lang="en-US" b="1" dirty="0">
                <a:solidFill>
                  <a:srgbClr val="000000"/>
                </a:solidFill>
                <a:latin typeface="Verdana"/>
              </a:rPr>
              <a:t>=</a:t>
            </a:r>
            <a:r>
              <a:rPr lang="en-US" dirty="0">
                <a:solidFill>
                  <a:srgbClr val="808080"/>
                </a:solidFill>
                <a:latin typeface="Verdana"/>
              </a:rPr>
              <a:t> </a:t>
            </a:r>
            <a:r>
              <a:rPr lang="en-US" dirty="0">
                <a:solidFill>
                  <a:srgbClr val="7F007F"/>
                </a:solidFill>
                <a:latin typeface="Verdana"/>
              </a:rPr>
              <a:t>"foo"</a:t>
            </a:r>
            <a:r>
              <a:rPr lang="en-US" b="1" dirty="0">
                <a:solidFill>
                  <a:srgbClr val="000000"/>
                </a:solidFill>
                <a:latin typeface="Verdana"/>
              </a:rPr>
              <a:t>),</a:t>
            </a:r>
            <a:r>
              <a:rPr lang="en-US" dirty="0">
                <a:solidFill>
                  <a:srgbClr val="808080"/>
                </a:solidFill>
                <a:latin typeface="Verdana"/>
              </a:rPr>
              <a:t> </a:t>
            </a:r>
          </a:p>
          <a:p>
            <a:r>
              <a:rPr lang="en-US" dirty="0">
                <a:solidFill>
                  <a:srgbClr val="808080"/>
                </a:solidFill>
                <a:latin typeface="Verdana"/>
              </a:rPr>
              <a:t>            </a:t>
            </a:r>
            <a:r>
              <a:rPr lang="en-US" sz="1600" dirty="0">
                <a:solidFill>
                  <a:srgbClr val="000000"/>
                </a:solidFill>
                <a:latin typeface="Verdana"/>
              </a:rPr>
              <a:t>@</a:t>
            </a:r>
            <a:r>
              <a:rPr lang="en-US" sz="1600" dirty="0" err="1">
                <a:solidFill>
                  <a:srgbClr val="000000"/>
                </a:solidFill>
                <a:latin typeface="Verdana"/>
              </a:rPr>
              <a:t>FindBy</a:t>
            </a:r>
            <a:r>
              <a:rPr lang="en-US" b="1" dirty="0">
                <a:solidFill>
                  <a:srgbClr val="000000"/>
                </a:solidFill>
                <a:latin typeface="Verdana"/>
              </a:rPr>
              <a:t>(</a:t>
            </a:r>
            <a:r>
              <a:rPr lang="en-US" sz="1600" dirty="0" err="1">
                <a:solidFill>
                  <a:srgbClr val="000000"/>
                </a:solidFill>
                <a:latin typeface="Verdana"/>
              </a:rPr>
              <a:t>className</a:t>
            </a:r>
            <a:r>
              <a:rPr lang="en-US" dirty="0">
                <a:solidFill>
                  <a:srgbClr val="808080"/>
                </a:solidFill>
                <a:latin typeface="Verdana"/>
              </a:rPr>
              <a:t> </a:t>
            </a:r>
            <a:r>
              <a:rPr lang="en-US" b="1" dirty="0">
                <a:solidFill>
                  <a:srgbClr val="000000"/>
                </a:solidFill>
                <a:latin typeface="Verdana"/>
              </a:rPr>
              <a:t>=</a:t>
            </a:r>
            <a:r>
              <a:rPr lang="en-US" dirty="0">
                <a:solidFill>
                  <a:srgbClr val="808080"/>
                </a:solidFill>
                <a:latin typeface="Verdana"/>
              </a:rPr>
              <a:t> </a:t>
            </a:r>
            <a:r>
              <a:rPr lang="en-US" dirty="0">
                <a:solidFill>
                  <a:srgbClr val="7F007F"/>
                </a:solidFill>
                <a:latin typeface="Verdana"/>
              </a:rPr>
              <a:t>"bar"</a:t>
            </a:r>
            <a:r>
              <a:rPr lang="en-US" b="1" dirty="0">
                <a:solidFill>
                  <a:srgbClr val="000000"/>
                </a:solidFill>
                <a:latin typeface="Verdana"/>
              </a:rPr>
              <a:t>)})</a:t>
            </a:r>
            <a:endParaRPr lang="en-US" dirty="0"/>
          </a:p>
        </p:txBody>
      </p:sp>
      <p:sp>
        <p:nvSpPr>
          <p:cNvPr id="6" name="TextBox 5"/>
          <p:cNvSpPr txBox="1"/>
          <p:nvPr/>
        </p:nvSpPr>
        <p:spPr>
          <a:xfrm>
            <a:off x="4846320" y="950536"/>
            <a:ext cx="3672800" cy="923330"/>
          </a:xfrm>
          <a:prstGeom prst="rect">
            <a:avLst/>
          </a:prstGeom>
          <a:noFill/>
        </p:spPr>
        <p:txBody>
          <a:bodyPr wrap="none" rtlCol="0">
            <a:spAutoFit/>
          </a:bodyPr>
          <a:lstStyle/>
          <a:p>
            <a:pPr>
              <a:lnSpc>
                <a:spcPct val="150000"/>
              </a:lnSpc>
            </a:pPr>
            <a:r>
              <a:rPr lang="en-US" dirty="0" smtClean="0"/>
              <a:t>Recalculating after each call.</a:t>
            </a:r>
          </a:p>
          <a:p>
            <a:pPr>
              <a:lnSpc>
                <a:spcPct val="150000"/>
              </a:lnSpc>
            </a:pPr>
            <a:r>
              <a:rPr lang="en-US" b="1" dirty="0" smtClean="0"/>
              <a:t>Is not initialized till the first call</a:t>
            </a:r>
            <a:r>
              <a:rPr lang="en-US" dirty="0" smtClean="0"/>
              <a:t>.</a:t>
            </a:r>
            <a:endParaRPr lang="en-US" dirty="0"/>
          </a:p>
        </p:txBody>
      </p:sp>
      <p:cxnSp>
        <p:nvCxnSpPr>
          <p:cNvPr id="7" name="Straight Arrow Connector 6"/>
          <p:cNvCxnSpPr/>
          <p:nvPr/>
        </p:nvCxnSpPr>
        <p:spPr>
          <a:xfrm flipH="1">
            <a:off x="3756660" y="1364523"/>
            <a:ext cx="1084518"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aphicFrame>
        <p:nvGraphicFramePr>
          <p:cNvPr id="8" name="Object 7"/>
          <p:cNvGraphicFramePr>
            <a:graphicFrameLocks noChangeAspect="1"/>
          </p:cNvGraphicFramePr>
          <p:nvPr>
            <p:extLst/>
          </p:nvPr>
        </p:nvGraphicFramePr>
        <p:xfrm>
          <a:off x="5633342" y="1713846"/>
          <a:ext cx="2855338" cy="3090581"/>
        </p:xfrm>
        <a:graphic>
          <a:graphicData uri="http://schemas.openxmlformats.org/presentationml/2006/ole">
            <mc:AlternateContent xmlns:mc="http://schemas.openxmlformats.org/markup-compatibility/2006">
              <mc:Choice xmlns:v="urn:schemas-microsoft-com:vml" Requires="v">
                <p:oleObj spid="_x0000_s1037" name="Document" r:id="rId4" imgW="2514507" imgH="2920892" progId="Word.Document.12">
                  <p:embed/>
                </p:oleObj>
              </mc:Choice>
              <mc:Fallback>
                <p:oleObj name="Document" r:id="rId4" imgW="2514507" imgH="2920892" progId="Word.Document.12">
                  <p:embed/>
                  <p:pic>
                    <p:nvPicPr>
                      <p:cNvPr id="8" name="Object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33342" y="1713846"/>
                        <a:ext cx="2855338" cy="3090581"/>
                      </a:xfrm>
                      <a:prstGeom prst="rect">
                        <a:avLst/>
                      </a:prstGeom>
                      <a:noFill/>
                      <a:ln>
                        <a:noFill/>
                      </a:ln>
                    </p:spPr>
                  </p:pic>
                </p:oleObj>
              </mc:Fallback>
            </mc:AlternateContent>
          </a:graphicData>
        </a:graphic>
      </p:graphicFrame>
      <p:sp>
        <p:nvSpPr>
          <p:cNvPr id="3" name="Rectangle 2"/>
          <p:cNvSpPr/>
          <p:nvPr/>
        </p:nvSpPr>
        <p:spPr>
          <a:xfrm>
            <a:off x="304800" y="3311663"/>
            <a:ext cx="1540806" cy="307777"/>
          </a:xfrm>
          <a:prstGeom prst="rect">
            <a:avLst/>
          </a:prstGeom>
        </p:spPr>
        <p:txBody>
          <a:bodyPr wrap="none">
            <a:spAutoFit/>
          </a:bodyPr>
          <a:lstStyle/>
          <a:p>
            <a:r>
              <a:rPr lang="en-US" b="1" dirty="0" smtClean="0">
                <a:solidFill>
                  <a:srgbClr val="2C4557"/>
                </a:solidFill>
                <a:latin typeface="DejaVu Sans"/>
              </a:rPr>
              <a:t>@</a:t>
            </a:r>
            <a:r>
              <a:rPr lang="en-US" b="1" dirty="0" err="1" smtClean="0">
                <a:solidFill>
                  <a:srgbClr val="2C4557"/>
                </a:solidFill>
                <a:latin typeface="DejaVu Sans"/>
              </a:rPr>
              <a:t>CacheLookup</a:t>
            </a:r>
            <a:endParaRPr lang="en-US" b="1" i="0" dirty="0">
              <a:solidFill>
                <a:srgbClr val="2C4557"/>
              </a:solidFill>
              <a:effectLst/>
              <a:latin typeface="DejaVu Sans"/>
            </a:endParaRPr>
          </a:p>
        </p:txBody>
      </p:sp>
    </p:spTree>
    <p:extLst>
      <p:ext uri="{BB962C8B-B14F-4D97-AF65-F5344CB8AC3E}">
        <p14:creationId xmlns:p14="http://schemas.microsoft.com/office/powerpoint/2010/main" val="275275908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DEMO</a:t>
            </a:r>
            <a:endParaRPr lang="en-US" dirty="0"/>
          </a:p>
        </p:txBody>
      </p:sp>
    </p:spTree>
    <p:extLst>
      <p:ext uri="{BB962C8B-B14F-4D97-AF65-F5344CB8AC3E}">
        <p14:creationId xmlns:p14="http://schemas.microsoft.com/office/powerpoint/2010/main" val="3653422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RESOURCES ABOUT PAGE OBJECT</a:t>
            </a:r>
            <a:endParaRPr lang="en-US" dirty="0"/>
          </a:p>
        </p:txBody>
      </p:sp>
      <p:sp>
        <p:nvSpPr>
          <p:cNvPr id="3" name="Content Placeholder 2"/>
          <p:cNvSpPr>
            <a:spLocks noGrp="1"/>
          </p:cNvSpPr>
          <p:nvPr>
            <p:ph idx="1"/>
          </p:nvPr>
        </p:nvSpPr>
        <p:spPr/>
        <p:txBody>
          <a:bodyPr/>
          <a:lstStyle/>
          <a:p>
            <a:r>
              <a:rPr lang="en-US" sz="1600" b="1" dirty="0" smtClean="0"/>
              <a:t>Official </a:t>
            </a:r>
            <a:r>
              <a:rPr lang="en-US" sz="1600" b="1" dirty="0"/>
              <a:t>WebDriver </a:t>
            </a:r>
            <a:r>
              <a:rPr lang="en-US" sz="1600" b="1" dirty="0" smtClean="0"/>
              <a:t>definition:</a:t>
            </a:r>
            <a:endParaRPr lang="en-US" sz="1600" b="1" dirty="0"/>
          </a:p>
          <a:p>
            <a:pPr marL="257175" indent="-257175">
              <a:buAutoNum type="arabicParenR"/>
            </a:pPr>
            <a:r>
              <a:rPr lang="en-US" dirty="0" smtClean="0">
                <a:hlinkClick r:id="rId3"/>
              </a:rPr>
              <a:t>http</a:t>
            </a:r>
            <a:r>
              <a:rPr lang="en-US" dirty="0">
                <a:hlinkClick r:id="rId3"/>
              </a:rPr>
              <a:t>://</a:t>
            </a:r>
            <a:r>
              <a:rPr lang="en-US" dirty="0" smtClean="0">
                <a:hlinkClick r:id="rId3"/>
              </a:rPr>
              <a:t>www.seleniumhq.org/docs/06_test_design_considerations.jsp</a:t>
            </a:r>
            <a:endParaRPr lang="en-US" dirty="0"/>
          </a:p>
          <a:p>
            <a:endParaRPr lang="en-US" dirty="0" smtClean="0">
              <a:hlinkClick r:id="rId4"/>
            </a:endParaRPr>
          </a:p>
          <a:p>
            <a:r>
              <a:rPr lang="en-US" sz="1600" b="1" dirty="0" smtClean="0"/>
              <a:t>Other resources:</a:t>
            </a:r>
            <a:endParaRPr lang="en-US" sz="1600" b="1" dirty="0"/>
          </a:p>
          <a:p>
            <a:pPr marL="257175" indent="-257175">
              <a:lnSpc>
                <a:spcPct val="150000"/>
              </a:lnSpc>
              <a:buAutoNum type="arabicParenR"/>
            </a:pPr>
            <a:r>
              <a:rPr lang="en-US" dirty="0">
                <a:hlinkClick r:id="rId5"/>
              </a:rPr>
              <a:t>http://toolsqa.com/selenium-webdriver/page-object-pattern-model-page-factory</a:t>
            </a:r>
            <a:r>
              <a:rPr lang="en-US" dirty="0" smtClean="0">
                <a:hlinkClick r:id="rId5"/>
              </a:rPr>
              <a:t>/</a:t>
            </a:r>
            <a:endParaRPr lang="en-US" dirty="0" smtClean="0"/>
          </a:p>
          <a:p>
            <a:pPr marL="257175" indent="-257175">
              <a:lnSpc>
                <a:spcPct val="150000"/>
              </a:lnSpc>
              <a:buAutoNum type="arabicParenR"/>
            </a:pPr>
            <a:r>
              <a:rPr lang="en-US" dirty="0" smtClean="0">
                <a:hlinkClick r:id="rId6"/>
              </a:rPr>
              <a:t>http</a:t>
            </a:r>
            <a:r>
              <a:rPr lang="en-US" dirty="0">
                <a:hlinkClick r:id="rId6"/>
              </a:rPr>
              <a:t>://</a:t>
            </a:r>
            <a:r>
              <a:rPr lang="en-US" dirty="0" smtClean="0">
                <a:hlinkClick r:id="rId6"/>
              </a:rPr>
              <a:t>www.wakaleo.com/blog/selenium-2-webdriver-quick-tips-page-object-navigation-strategies</a:t>
            </a:r>
            <a:endParaRPr lang="en-US" dirty="0" smtClean="0"/>
          </a:p>
          <a:p>
            <a:pPr marL="257175" indent="-257175">
              <a:lnSpc>
                <a:spcPct val="150000"/>
              </a:lnSpc>
              <a:buAutoNum type="arabicParenR"/>
            </a:pPr>
            <a:r>
              <a:rPr lang="en-US" dirty="0">
                <a:hlinkClick r:id="rId7"/>
              </a:rPr>
              <a:t>http://</a:t>
            </a:r>
            <a:r>
              <a:rPr lang="en-US" dirty="0" smtClean="0">
                <a:hlinkClick r:id="rId7"/>
              </a:rPr>
              <a:t>martinfowler.com/bliki/PageObject.html</a:t>
            </a:r>
            <a:r>
              <a:rPr lang="en-US" dirty="0" smtClean="0"/>
              <a:t> </a:t>
            </a:r>
            <a:endParaRPr lang="en-US" dirty="0"/>
          </a:p>
        </p:txBody>
      </p:sp>
    </p:spTree>
    <p:extLst>
      <p:ext uri="{BB962C8B-B14F-4D97-AF65-F5344CB8AC3E}">
        <p14:creationId xmlns:p14="http://schemas.microsoft.com/office/powerpoint/2010/main" val="90332400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p:cNvSpPr>
            <a:spLocks noGrp="1"/>
          </p:cNvSpPr>
          <p:nvPr>
            <p:ph type="body" sz="quarter" idx="10"/>
          </p:nvPr>
        </p:nvSpPr>
        <p:spPr/>
        <p:txBody>
          <a:bodyPr/>
          <a:lstStyle/>
          <a:p>
            <a:r>
              <a:rPr lang="en-US" dirty="0" smtClean="0"/>
              <a:t>HOME TASK</a:t>
            </a:r>
            <a:endParaRPr lang="en-US" dirty="0"/>
          </a:p>
        </p:txBody>
      </p:sp>
      <p:pic>
        <p:nvPicPr>
          <p:cNvPr id="2050" name="Picture 2" descr="http://www.hurricanesoftwares.com/wp-content/uploads/2013/04/selenium-webdriver.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2618" y="891822"/>
            <a:ext cx="3837393" cy="151078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338666" y="891822"/>
            <a:ext cx="4499464" cy="3691264"/>
          </a:xfrm>
          <a:prstGeom prst="rect">
            <a:avLst/>
          </a:prstGeom>
        </p:spPr>
        <p:txBody>
          <a:bodyPr wrap="square">
            <a:spAutoFit/>
          </a:bodyPr>
          <a:lstStyle/>
          <a:p>
            <a:pPr algn="just">
              <a:lnSpc>
                <a:spcPct val="115000"/>
              </a:lnSpc>
              <a:spcAft>
                <a:spcPts val="0"/>
              </a:spcAft>
            </a:pPr>
            <a:r>
              <a:rPr lang="en-US" sz="1800" b="1" dirty="0">
                <a:latin typeface="Calibri" panose="020F0502020204030204" pitchFamily="34" charset="0"/>
                <a:ea typeface="Times New Roman" panose="02020603050405020304" pitchFamily="18" charset="0"/>
                <a:cs typeface="Times New Roman" panose="02020603050405020304" pitchFamily="18" charset="0"/>
              </a:rPr>
              <a:t>Selenium </a:t>
            </a:r>
            <a:r>
              <a:rPr lang="en-US" sz="1800" b="1" dirty="0" err="1">
                <a:latin typeface="Calibri" panose="020F0502020204030204" pitchFamily="34" charset="0"/>
                <a:ea typeface="Times New Roman" panose="02020603050405020304" pitchFamily="18" charset="0"/>
                <a:cs typeface="Times New Roman" panose="02020603050405020304" pitchFamily="18" charset="0"/>
              </a:rPr>
              <a:t>Webdriver</a:t>
            </a:r>
            <a:r>
              <a:rPr lang="en-US" sz="1800" b="1" dirty="0">
                <a:latin typeface="Calibri" panose="020F0502020204030204" pitchFamily="34" charset="0"/>
                <a:ea typeface="Times New Roman" panose="02020603050405020304" pitchFamily="18" charset="0"/>
                <a:cs typeface="Times New Roman" panose="02020603050405020304" pitchFamily="18" charset="0"/>
              </a:rPr>
              <a:t> – </a:t>
            </a:r>
            <a:endParaRPr lang="en-US" sz="1800" b="1" dirty="0" smtClean="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0"/>
              </a:spcAft>
            </a:pPr>
            <a:r>
              <a:rPr lang="en-US" sz="1800" b="1" dirty="0" smtClean="0">
                <a:latin typeface="Calibri" panose="020F0502020204030204" pitchFamily="34" charset="0"/>
                <a:ea typeface="Times New Roman" panose="02020603050405020304" pitchFamily="18" charset="0"/>
                <a:cs typeface="Times New Roman" panose="02020603050405020304" pitchFamily="18" charset="0"/>
              </a:rPr>
              <a:t>Page </a:t>
            </a:r>
            <a:r>
              <a:rPr lang="en-US" sz="1800" b="1" dirty="0">
                <a:latin typeface="Calibri" panose="020F0502020204030204" pitchFamily="34" charset="0"/>
                <a:ea typeface="Times New Roman" panose="02020603050405020304" pitchFamily="18" charset="0"/>
                <a:cs typeface="Times New Roman" panose="02020603050405020304" pitchFamily="18" charset="0"/>
              </a:rPr>
              <a:t>Object, Page Factory, </a:t>
            </a:r>
            <a:r>
              <a:rPr lang="en-US" sz="1800" b="1" dirty="0" err="1">
                <a:latin typeface="Calibri" panose="020F0502020204030204" pitchFamily="34" charset="0"/>
                <a:ea typeface="Times New Roman" panose="02020603050405020304" pitchFamily="18" charset="0"/>
                <a:cs typeface="Times New Roman" panose="02020603050405020304" pitchFamily="18" charset="0"/>
              </a:rPr>
              <a:t>hometask</a:t>
            </a:r>
            <a:r>
              <a:rPr lang="en-US" sz="1800" b="1" dirty="0">
                <a:latin typeface="Calibri" panose="020F0502020204030204" pitchFamily="34" charset="0"/>
                <a:ea typeface="Times New Roman" panose="02020603050405020304" pitchFamily="18" charset="0"/>
                <a:cs typeface="Times New Roman" panose="02020603050405020304" pitchFamily="18" charset="0"/>
              </a:rPr>
              <a:t> #2.</a:t>
            </a:r>
            <a:endParaRPr lang="en-US" sz="11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0"/>
              </a:spcAft>
            </a:pPr>
            <a:r>
              <a:rPr lang="en-US" b="1" dirty="0">
                <a:latin typeface="Calibri" panose="020F0502020204030204" pitchFamily="34"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0"/>
              </a:spcAft>
            </a:pPr>
            <a:r>
              <a:rPr lang="en-US" b="1" dirty="0">
                <a:latin typeface="Calibri" panose="020F0502020204030204" pitchFamily="34" charset="0"/>
                <a:ea typeface="Times New Roman" panose="02020603050405020304" pitchFamily="18" charset="0"/>
                <a:cs typeface="Times New Roman" panose="02020603050405020304" pitchFamily="18" charset="0"/>
              </a:rPr>
              <a:t>Convert your project from previous </a:t>
            </a:r>
            <a:r>
              <a:rPr lang="en-US" b="1" dirty="0" err="1">
                <a:latin typeface="Calibri" panose="020F0502020204030204" pitchFamily="34" charset="0"/>
                <a:ea typeface="Times New Roman" panose="02020603050405020304" pitchFamily="18" charset="0"/>
                <a:cs typeface="Times New Roman" panose="02020603050405020304" pitchFamily="18" charset="0"/>
              </a:rPr>
              <a:t>hometask</a:t>
            </a:r>
            <a:r>
              <a:rPr lang="en-US" b="1" dirty="0">
                <a:latin typeface="Calibri" panose="020F0502020204030204" pitchFamily="34" charset="0"/>
                <a:ea typeface="Times New Roman" panose="02020603050405020304" pitchFamily="18" charset="0"/>
                <a:cs typeface="Times New Roman" panose="02020603050405020304" pitchFamily="18" charset="0"/>
              </a:rPr>
              <a:t> (Selenium WebDriver Basics, </a:t>
            </a:r>
            <a:r>
              <a:rPr lang="en-US" b="1" dirty="0" err="1">
                <a:latin typeface="Calibri" panose="020F0502020204030204" pitchFamily="34" charset="0"/>
                <a:ea typeface="Times New Roman" panose="02020603050405020304" pitchFamily="18" charset="0"/>
                <a:cs typeface="Times New Roman" panose="02020603050405020304" pitchFamily="18" charset="0"/>
              </a:rPr>
              <a:t>hometask</a:t>
            </a:r>
            <a:r>
              <a:rPr lang="en-US" b="1" dirty="0">
                <a:latin typeface="Calibri" panose="020F0502020204030204" pitchFamily="34" charset="0"/>
                <a:ea typeface="Times New Roman" panose="02020603050405020304" pitchFamily="18" charset="0"/>
                <a:cs typeface="Times New Roman" panose="02020603050405020304" pitchFamily="18" charset="0"/>
              </a:rPr>
              <a:t> #1) to match Page Object pattern, implement Page Factory pattern.</a:t>
            </a:r>
            <a:endParaRPr lang="en-US" sz="11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0"/>
              </a:spcAft>
            </a:pPr>
            <a:r>
              <a:rPr lang="en-US" b="1" dirty="0">
                <a:latin typeface="Calibri" panose="020F0502020204030204" pitchFamily="34" charset="0"/>
                <a:ea typeface="Times New Roman" panose="02020603050405020304" pitchFamily="18" charset="0"/>
                <a:cs typeface="Times New Roman" panose="02020603050405020304" pitchFamily="18" charset="0"/>
              </a:rPr>
              <a:t> </a:t>
            </a:r>
            <a:endParaRPr lang="en-US" sz="1100" dirty="0">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0"/>
              </a:spcAft>
            </a:pPr>
            <a:r>
              <a:rPr lang="en-US" b="1" dirty="0">
                <a:latin typeface="Calibri" panose="020F0502020204030204" pitchFamily="34" charset="0"/>
                <a:ea typeface="Times New Roman" panose="02020603050405020304" pitchFamily="18" charset="0"/>
                <a:cs typeface="Times New Roman" panose="02020603050405020304" pitchFamily="18" charset="0"/>
              </a:rPr>
              <a:t>Please consider the following general points:</a:t>
            </a:r>
            <a:endParaRPr lang="en-US" sz="11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use @</a:t>
            </a:r>
            <a:r>
              <a:rPr lang="en-US" dirty="0" err="1">
                <a:latin typeface="Calibri" panose="020F0502020204030204" pitchFamily="34" charset="0"/>
                <a:ea typeface="Times New Roman" panose="02020603050405020304" pitchFamily="18" charset="0"/>
                <a:cs typeface="Times New Roman" panose="02020603050405020304" pitchFamily="18" charset="0"/>
              </a:rPr>
              <a:t>FindBy</a:t>
            </a:r>
            <a:r>
              <a:rPr lang="en-US" dirty="0">
                <a:latin typeface="Calibri" panose="020F0502020204030204" pitchFamily="34" charset="0"/>
                <a:ea typeface="Times New Roman" panose="02020603050405020304" pitchFamily="18" charset="0"/>
                <a:cs typeface="Times New Roman" panose="02020603050405020304" pitchFamily="18" charset="0"/>
              </a:rPr>
              <a:t> and @</a:t>
            </a:r>
            <a:r>
              <a:rPr lang="en-US" dirty="0" err="1">
                <a:latin typeface="Calibri" panose="020F0502020204030204" pitchFamily="34" charset="0"/>
                <a:ea typeface="Times New Roman" panose="02020603050405020304" pitchFamily="18" charset="0"/>
                <a:cs typeface="Times New Roman" panose="02020603050405020304" pitchFamily="18" charset="0"/>
              </a:rPr>
              <a:t>FindBys</a:t>
            </a:r>
            <a:endParaRPr lang="en-US" sz="11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internal page content is hidden (private)</a:t>
            </a:r>
            <a:endParaRPr lang="en-US" sz="11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public methods implements services (which a particular page offers)</a:t>
            </a:r>
            <a:endParaRPr lang="en-US" sz="11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page’s methods return new page objects</a:t>
            </a:r>
            <a:endParaRPr lang="en-US" sz="11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all verification (assertions) are made out of the </a:t>
            </a:r>
            <a:r>
              <a:rPr lang="en-US" dirty="0" smtClean="0">
                <a:latin typeface="Calibri" panose="020F0502020204030204" pitchFamily="34" charset="0"/>
                <a:ea typeface="Times New Roman" panose="02020603050405020304" pitchFamily="18" charset="0"/>
                <a:cs typeface="Times New Roman" panose="02020603050405020304" pitchFamily="18" charset="0"/>
              </a:rPr>
              <a:t>page</a:t>
            </a:r>
            <a:endParaRPr lang="en-US" sz="1100" dirty="0">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7" name="Picture 2" descr="http://m.c.lnkd.licdn.com/mpr/mpr/AAEAAQAAAAAAAAOJAAAAJGM5YjVhMGNlLTA2YzQtNGI0OS04MDY3LWZjNTQyODYyMTJlNA.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99452" y="2695174"/>
            <a:ext cx="3295368" cy="1887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555293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1612898" y="2398060"/>
            <a:ext cx="5680871" cy="1505027"/>
          </a:xfrm>
        </p:spPr>
        <p:txBody>
          <a:bodyPr>
            <a:spAutoFit/>
          </a:bodyPr>
          <a:lstStyle/>
          <a:p>
            <a:pPr lvl="0"/>
            <a:r>
              <a:rPr lang="en-US" sz="3600" dirty="0" smtClean="0"/>
              <a:t>Thanks for attention.</a:t>
            </a:r>
          </a:p>
          <a:p>
            <a:pPr lvl="0"/>
            <a:endParaRPr lang="en-US" sz="3600" dirty="0" smtClean="0"/>
          </a:p>
          <a:p>
            <a:pPr lvl="0"/>
            <a:r>
              <a:rPr lang="en-US" sz="3600" dirty="0" smtClean="0"/>
              <a:t>Questions?</a:t>
            </a:r>
            <a:endParaRPr lang="en-US" sz="3600" dirty="0"/>
          </a:p>
        </p:txBody>
      </p:sp>
    </p:spTree>
    <p:extLst>
      <p:ext uri="{BB962C8B-B14F-4D97-AF65-F5344CB8AC3E}">
        <p14:creationId xmlns:p14="http://schemas.microsoft.com/office/powerpoint/2010/main" val="7562228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Content Placeholder 20"/>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03787" y="1362343"/>
            <a:ext cx="972312" cy="1260348"/>
          </a:xfrm>
        </p:spPr>
      </p:pic>
      <p:sp>
        <p:nvSpPr>
          <p:cNvPr id="4" name="Text Placeholder 3"/>
          <p:cNvSpPr>
            <a:spLocks noGrp="1"/>
          </p:cNvSpPr>
          <p:nvPr>
            <p:ph type="body" sz="quarter" idx="10"/>
          </p:nvPr>
        </p:nvSpPr>
        <p:spPr/>
        <p:txBody>
          <a:bodyPr/>
          <a:lstStyle/>
          <a:p>
            <a:r>
              <a:rPr lang="en-US" dirty="0" smtClean="0"/>
              <a:t>FEW WORDS ABOUT ME</a:t>
            </a:r>
            <a:endParaRPr lang="en-US" dirty="0"/>
          </a:p>
        </p:txBody>
      </p:sp>
      <p:pic>
        <p:nvPicPr>
          <p:cNvPr id="12"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t="11633"/>
          <a:stretch/>
        </p:blipFill>
        <p:spPr bwMode="auto">
          <a:xfrm>
            <a:off x="3213495" y="2650384"/>
            <a:ext cx="1531910" cy="135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01223" y="1295375"/>
            <a:ext cx="2914650" cy="1141822"/>
          </a:xfrm>
          <a:prstGeom prst="rect">
            <a:avLst/>
          </a:prstGeom>
        </p:spPr>
      </p:pic>
      <p:pic>
        <p:nvPicPr>
          <p:cNvPr id="1028" name="Picture 4" descr="http://agency.reuters.com/content/dam/openweb/images/brand-assets/reuters-logos/rtr_ahz_rgb_pos.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10322" y="2193340"/>
            <a:ext cx="3076876" cy="1348076"/>
          </a:xfrm>
          <a:prstGeom prst="rect">
            <a:avLst/>
          </a:prstGeom>
          <a:noFill/>
          <a:extLst>
            <a:ext uri="{909E8E84-426E-40DD-AFC4-6F175D3DCCD1}">
              <a14:hiddenFill xmlns:a14="http://schemas.microsoft.com/office/drawing/2010/main">
                <a:solidFill>
                  <a:srgbClr val="FFFFFF"/>
                </a:solidFill>
              </a14:hiddenFill>
            </a:ext>
          </a:extLst>
        </p:spPr>
      </p:pic>
      <p:sp>
        <p:nvSpPr>
          <p:cNvPr id="11" name="AutoShape 8" descr="data:image/jpeg;base64,/9j/4AAQSkZJRgABAQAAAQABAAD/2wCEAAkGBxASEhMSEQ8RFRISFRAZEBYWGBAVFRYWFxcXHxUfFRMZHSgiGBomHRcVITEhJikrLi4uFx8zODMtOCgtLisBCgoKDg0OGxAQGi8mICU1Mi0wLTU3LS0yLS4vNS0tLTU4LTAtLS0tMjUvLS0tLy0tLS0vLS01LTUtLS0tLS0tLf/AABEIAJwBOgMBEQACEQEDEQH/xAAcAAEAAwEAAwEAAAAAAAAAAAAABQYHBAIDCAH/xABDEAABAwIBBwcICQMEAwAAAAABAAIDBBEFBhIhMUFRkgcTFVRhgZEWIjIzcaHB0UJScnOCorGy0hQjNERTYvAXwuH/xAAbAQEAAwEBAQEAAAAAAAAAAAAABAUGAwIBB//EADMRAAEDAgIGCQQDAQEAAAAAAAABAgMEEQUhEhQVMUFSEzJRU2FxgbHRIjORoTRCweHx/9oADAMBAAIRAxEAPwCW6equsScRWo1WHlQ/P9oVXeKOnqrrEnEU1WHlQbQqu8UdPVXWJOIpqsPKg2hVd4o6equsScRTVYeVBtCq7xR09VdYk4imqw8qDaFV3ijp6q6xJxFNVh5UG0KrvFHT1V1iTiKarDyoNoVXeKOnqrrEnEU1WHlQbQqu8UdPVXWJOIpqsPKg2hVd4o6equsScRTVYeVBtCq7xR09VdYk4imqw8qDaFV3ijp6q6xJxFNVh5UG0KrvFHT1V1iTiKarDyoNoVXeKOnqrrEnEU1WHlQbQqu8UdPVXWJOIpqsPKg2hVd4o6equsScRTVYeVBtCq7xR09VdYk4imqw8qDaFV3ijp6q6xJxFNVh5UG0KrvFHT1V1iTiKarDyoNoVXeKOnqrrEnEU1WHlQbQqu8UdPVXWJOIpqsPKg2hVd4o6equsScRTVYeVBtCq7xR09VdYk4imqw8qDaFV3ijp6q6xJxFNVh5UG0KrvFHT1V1iTiKarDyoNoVXeKOnqrrEnEU1WHlQbQqu8UdPVXWJOIpqsPKg2hVd4o6equsScRTVYeVBtCq7xR09VdYk4imqw8qDaFV3ijp6q6xJxFNVh5UG0KrvFHT1V1iTiKarDyoNoVXeKOnqrrEnEU1WHlQbQqu8UdPVXWJOIpqsPKg2hVd4o6equsScRTVYeVBtCq7xR09VdYk4imqw8qDaFV3ijp6q6xJxFNVh5UG0KrvFHT1V1iTiKarDyoNoVXeKOnqrrEnEU1WHlQbQqu8UksDlrqmTNbUSho9N1zZo+J7FHqG08Lbq1L8EJtC6tqn6LZFtxXsL6zD2gAF8psBpL33Pt0qkWZVXcn4NWlM1EtpL+VMcutUfnthdBYXQWF0FhdBYXQWF0FhdBYXQWF0FhdBYXQWF0FhdBYXQWF0FhdBYXQWF0FhdBYXQWF0FhdBYXQWF0FhdBYXQWF0FhdBYXQWF0FhdBYXQWF0FhdBYXQWF0FiSwHB5KqTNboaPTfsaPiexR6iobC267+CE2ioX1T9Fu7ipqeG0EcEYjjFgPEnaSd6zksrpXaTjbU9OyBiMYmR1LmdzDLrXn5vYXQWF0FhdBYXQWF0FhdBYXQWF0FhdBYXQWF0FhdBYXQWF0FhdBYXQWF0FhdBYXQWF0FhdBYXQWF0FhdBYXQWF0FhdBYXQWF0FhdBYXQWF0FhdBYXQWF0FiUwDBpKqTNboaPWP2NHxPYo9RUNhbdd/BCbRUL6l9k3cVNVwzD44IxHG2zR4k7STtKzksrpXaTja08DIGIxiZHUuZ2CAwm615+ci6AXQ+2JWgydq5tLIH5p+k7zB3Z2vuUaSrhj3uJsOHVEubW5dq5ExDkDUn0pIm97j8FGdicabkUnMwKZes5EPd/4+m/34vB687UZyqe9gP50OWbISrHomJ3eR+oXtuJxLvucnYHOm5UUiqzJ6si9OnktvaM8d5be3epLKqF+5yexClw6pj3sX0z9iLOjWFIIaoqbxdD4LoBdAdOH0Es7syFhe6xNgQNA7ToXOSVkaXetjtBTyTu0Y0upJeSdf1Y8UX8lw16Dm9/gl7Jq+T9p8jyTr+rHii/kmvQc3v8AA2TV8n7T5HknX9WPFF/JNeg5vf4Gyavk/afJDzRuY4tcLOaSHDcRrUprkcl0IL2KxytcmaHhdfTwLoDvw3BqioBdDEXhps43YLHvIXGWojiWz1sSoKKadFdG26eh2eSdf1Y8UX8ly16Dm9/g77Jq+T9p8jyTr+rHii/kmvQc3v8AA2TV8n7T5HknX9WPFF/JNeg5vf4Gyavk/afI8k6/qx4ov5Jr0HN7/A2TV8n7T5OeXJ6sbrpZe5pd+269pVwr/ZDm7Dqlu9i+/scE0D2Gz2OadzgR+q7Ne125SM+J7Osioeu69HMXQC6AXQC6AXQC6AXQC6AlMn8FkqpM1oswesfsaPiexR6iobC267+CE2ion1L7Ju4qavhmHxwRiONtmjxJ2knaVnJZXSu0nGzggZAxGMTI61zOwQBAYNda8/OyRwPBpap+ZGNAtnuPotHb29i4T1DIW3cS6SjkqXaLd3Few03BMl6amAIbnybXusT+EamhUM9ZJLvWydhq6XD4adMkuvapNqKTggCAIAgOKvwmnmFpYWO7bWPENK6xzyR9VThLTRSpZ7UUoOWGS8NKwSxykBzrNjdpJ35rtw7VcUdY+ZdFyepncSw2Knb0jHehUbqyKQXQGjcmmH5sT5yNMhzWfZbr8TfhVJict3oxOBqMEg0Y1kXj7J/0uaqy8CAIDLuUOg5up5wDzZm534hod/6nvV/h0ulFo9hk8Zg0J9NNzvfj/hV7qwKcXQGi8mHqZvvB+0KkxTrt8jUYF9l3n/hdFVl4EAQBAEB4SRtcLOaCNxAI8CvqKqbj4qIuSlfxbIylmuWt5p+ws1d7NR7rKbDXyx780K2owmCXNE0V8Pgz3HcCmpXWkF2H0Hi+afkexXMFSyZPp39hmquhkpl+rd2kXdSCGLoBdALoBdALoCVyewSSrkzW3DB6x+xo+J7FGqKlsLbrv4ITaOifUvsm7iprOGYfHTxiOJtmjxJ2knaVnZZXSO0nGxggZCxGMTI61zOwQBAEBhNHTvle2Ngu55AaO0/Bax70Y1XLuQwMUTpHoxu9TaMFwuOmibEwavSO1ztpKzE0zpXq5Tb09O2CNGN/9O5cjuEAQBAEAQAlAZBljjX9TOS0/wBqO7YtxG0959wC0dHB0Uee9d5jsSqtYmy3JkhBXUsrrHnBG57msaLucWtaN5JsF8c5GoqqemMV7kam9TcMNpBDEyJupjQPDWsrI9XvVy8TeRRpGxGJwOleDoEAQFay/wAP52lc4DzoTnj2fS92nuU7D5dCVE7citxWDpKdV4tz+TKLrQGPsLoLGj8l3qZvvB+0KlxTrt8jT4H9p3n/AIXVVZdhAEAQBAEAQHPX0Uc0bo5GgtcLH4EbiN69xyOjcjm7znLE2Visel0UxrHcNdTTPhd9H0T9Zp1H/u0FaaCZJWI9DFVdMsEqsX08jguupGsLoLC6CwugsS2TuBy1cma24YPWP2NHxPYo9RUNhbdd/BCZR0T6l9k3cVNbwzD46eMRxNs0eJO0k7Ss7LK6R2k42MEDIWIxiZHWuZ1CAIAgCAy7k0pQ+pc8j1TCR7XGw911e4k+0SJ2qZfBY0dMrl4IaiqI1AQHorapsUb5HmzWNJd7AvTGK9yNTieJHpG1XO3IZjieXlXI480WxM2AAF1u1x2+yyvYsOian1ZqZmbGJnr9GSEc3KuuH+pf+X5LtqcHKRkxGqT+520uXlczW5jxuc0fq2xXJ2HQLuyO7MXqW77L6fBZcL5QoH2E8boz9Yee35jwUKXDHp1FuWUGMxOykS37Q8stspo204ZBK1zpwRdpBzWfS1aidXjuXyipHLJd6Wt7nrEq5rYbRrdXdnZxMyurwywugLVydYdztTzhHmwjO/EdDfie5QMRl0ItFOJbYPBpzaa/19zVVQGqCAIAgPCWMOaWuFw4EEbwda+oqot0PioipZTDsWojBNJEb+Y4gdo2HwstTDIkjEd2mHqIVhlcxeByXXQ4GkclnqZvvG/tCpcU67fI02Cfad5l3VWXQQEHljictNTmWIjOz2DSLixvfQpVHE2WTRduIVfO+CFXs3lEGX1dvi4P/qtdnQ+JRbYqPD8EnhvKM+4FRC3N2ujuCPwuJv4rhJhiW+hfySYcbW9pW+qfBfKGsjmY2SJwcxw0Ee++49iqnscxytcmZfRyNkaj2LdFOheD2EBROVGiBZFMBpaSxx7DpHvv4q1wuTNWepR43CisbJ2ZGd3VyZsXQC6Al8nMClq5M1twwesfsaOzeexR6mpbC267+CEyjo31L7Ju4qa7hmHR08bYom2a3xJ2knaVnZZXSO0nGvhhZCxGMTI61zOoQBAEAQBAZvyVOHOzjaWMI7ib/qFdYp1WmewTrPTyNIVKaEID01dMyVjo3i7Xghw7CvTHKxyOTeh5exHtVrtymUZQ5HVFOS5jTLDsc0XcB/zaP1GhX9PXRyJZclMtVYZLCt25tK0ppWWF0AugCAXQC6A1zk+w3maUOI8+Y57vZqaPDT3lZ+vl05bJuTI1uFwdFAirvXP4LMoJYhAc8FYx75I2nzoi0PG7OFx8fBe3MVGo5eJ4bI1zlam9DoXg9hAZtyo4dmyR1AGiQZj/ALTfR8Ro/CrrDJbtVi8MzO41BZzZU45KUa6tCjNK5KvUzfeN/aFS4p12+RpcF+07zLwqsuQgKryk/wCEfvI/ip+Hff8ARStxb+Mvmhk91fmTF0BofJVVOIniv5ozHjsJ0H9B4KoxRiXa70NDgki2cz1L+qgvQgKzyisvRPP1XRn81vipuHradPUrsVbemd6GR3WhMkLoCYybwGWskzW6I225x+xo7N7uxR6mpbC267+CEyjo31D7Ju4qa/hmHRU8bYom2a3xJ2knaVnZZXSO0nGthhZCxGMTI61zOoQBAEAQBAEBjuQeJiCrZnGzZQWOPttm37wFoq6LpIltvTMyeGTJFOl9y5GxLOmsCAIAgIjFMmaOo0yQtzvrNux3iNffdSIqqWPqqRZqKCbrtz7dxUsT5NzpNPPfc2T+Q+SsI8U50/BVzYLxjd+Sn4pgtTTm00LmjY7W0+xw0Kwinjk6qlRNSSw9dpH3XYji6A7cFoTUTxQj6bgD2N+ke4XXKaRI2K7sO9NCssrWdpusbA0BoFgAABuA1LLqt1uptURESyHkvh9PGR4aC4mwAJJ3Aa19RLrZD4q2S6ma5E44X4hKXHRU59h2t0t/LcK5rYNGnS39Sgw+q06p1/7f5/w0xUpoAgIbK/DufpJWAXc1pcz7TdIA9ukd6k0kvRyopErYelgc3jwMUutKY00vkp9TP9439oVLinXb5GkwX7TvMvKqy5CAqvKX/hH7yP4qdh33vRStxb+MvoZLdaAygugNS5NMJfFC+aRpaZiMwHXmDUSO0k+CosRmR70anA0+E07o41e5M19i5KuLYICr8pEubROH1nxj33+CnYcl50K7FVtTL6GR3WgMmTGTWAS1kma3RG23OP2NG4b3dij1NS2Ft138EJlHRvqHWTdxU2HDMOip42xRNs1viTtJO0rOyyukdpONZDCyJiMYmR1rmdQgCAIAgCAIAgPni61xhLGo5EZYtla2CocBMLBjjqkGy52O/VUdZRKxdNm72NLh+IJIiRyL9Xv/ANLsq0tggCAIAgPGWNrgWuaCDrBAIPcvqKqLdD4qIqWUomVGQTHB0tIM1w0mL6LvsE+iezV7FaU2IKi6Mv5Kaswprk0ocl7DN5GlpLXAggkEHQQRruFcIqKl0M+rVatlL5yVYdnPlqCNDAGMP/I6XeAzeJVeJy2RGJ5l3g0ObpF8vk0lUxfhAV3L7EOZo5NPnS/22/i9L8t1MoY9OZPDMg4jL0dO7xy/JkWH1Ziljlbrjexw7iCr+RiParV4mWhesciPTgpvkEoe1rm6nAEewjQsqqWWym2RUVLoea+H0IDEMrsO/p6qWMCzSc5n2XaR8R3LS0svSRIpj66Hop3Jw3l15J/Uz/eN/aFXYp12+RcYN9p3mXpVZcBARuP4Qyri5l7nNbnNN22vo9q7QTLC/SQ4VEDZ2aDitt5N6bbNN+T5KZtOTsQgJg8PapK4ZkXQwuDhEXuGoyEut+HV7lwkrpnpa9vIkRYdTxrdG3XxLCohOCAIDN+VXEwXRU7T6PnydhOho8LnvCuMMisivXyKHGZurGnmpWcmcn5ayTNaLRttzr9jRuG93YptTUthbdd/BCtpKN1Q6ybuKmx4Xh0VPG2KJua1viTtJO0rPSSOkdpONZFE2JqMYmR1rmdAgCAIAgCAIAgCA+drrXGFF0BbMn8vKmCzJf70Y1Zx89o7H7e9QJ6COTNuSlpTYpJH9L80/Zf8IyuoqiwbKGv+pJ5p7idDu4qqlo5Y96ZF3DXQy5Ndn2KToKiks/UAQBAEBnXKfgQGbVxi1yGzAbSfRd7dh7lb4bUL9tfQo8WpUskzfJS3ZKYb/T0sUdrOtnP+07Sfl3KvqZeklVxaUkPRRNYS64EgIDMOVbEc6aKAHRG3Od9p2q/sA/MrrDI7MV/aZ/GJbvbGnDMot1aFKbHyeYhz1GwE+dETG7usW/lI96ztfHoTL45mrw2XpIE7UyLMoZPCAoPKrhl2R1IGlhzH/ZOlvgb8StcMls5Y145lNjEF2JInDI8+Sb1M/wB439oXzFOu3yPuDfad5l7VWXAQBAEAQBAEBFZR47FRxF7yC435tm1zvlvK708DpnWQj1NSyBmk70TtMswfCqjEqhz3EhpdeaTY3sbvNtACu5ZmU0aInohnIYJKyVXL6qa7heHRU8bYom5rW+JO0k7SqGSR0jtJxp4omxNRrUyOtczoEAQBAEAQBAEAQBAfOl1rjDi6AXQC6Ak8Oyhq4PVVEgH1Sc5vC64XCSnik6zSTFVzR9VylwwflKNw2qiFvrx/FhP6FV8uGcY1/JZwYvwlT1Q0Giq45mNkieHMcLtI/wC6FVPY5i6LkzLpj2vajmrke9eT0EB6aylZK3Me27SWkj7JBHvC9NerVuh5c1HJZT3LyeggCAo2UmQT6iZ8zKkBzzfNe3QNGgAg6B3Kzp8QSNiMVpU1WGLM9Xo7eQrOTSqvpngA3jnCfDNCkLicfBFIiYPJfNyFxyQyZNCHgzF/OZtxm5rQRe1tJO1V9VVdOqZWsWlHR6uippXuWJRCaEBw45QCop5YT9Njg07nfRPcbLrDJ0b0d2HKePpI1Z2lT5KGFsVQ1wsWygEbiG6VOxNbuaqdhXYS1WxuRe0vSrC2CAIAgPwlAcVbjFNELyzxt9rhfuGsroyGR/VapyfNGzNzkQqONcpELQW0rDI7Y9wLWD2N1n3Kwhw1y5yLYrZ8WY1LRpdf0VXCcOq8UnLpHuLQf7sh1NG5g1X3AKbLJHSss1PJCuiilrZLuXLipreF4dFTxtiiaGsb4k7STtJVDJI6R2k40kUTYmo1qZHWvB0CAIAgCAIAgCAIAgCA+crrXGIJ/JHJp1c+QZ+Y2Nty61/OPoi23UfBRKqpSBEyvcm0dHrCrnZE9z1Y3kvV0pPORks2PZdzLdu1vevUNVHLuXPsPM9DLDvS6dpC3UkiC6AXQGucl1LIykc59w2SQujB+rZov3kFUOIva6WycENLhbHNh+riuRcVXlkEAQBAEAQBAEAQBAEAQEThGG8zNVEDzZnskb7S2zh4gnvXeWTTY1OzI4RRaDnL2rcllwO4QFU5S5XNoiWuLTzkekEg7doU3D0RZsyBiSqkCqngZL/Xzf70nG/5q+6NnYhm+mk5l/J+OrZTrlkPtc75poN7B0snMp6CV6OZN5LZOy1sma3zY2kc6/YBuG9x3KPU1LYW3XfwQl0lI6d1k3cVNnwzDoqeNsUTQ1jfEnaSdpKzskjpHaTjURRNiajWpkda8HQIAgCAIAgCAIAgCAIAgPnALWmJsbnkdg39JTMYR/cd50v2js7hYdyzdVN0sirw4GspIOhiRvHiTZCjEohq/JShmJL6aMOOstuw9+ba59qkMq5mbnEaSjhfvahGHk7w/wCrLxn5LttGbwOGzKfs/Z0UWQuHxkO5nPI1c4S4cOo968vrpnJa9j2zD6dq30fyWRoA0AWA1KGTT9QBAEAQBAEAQBAEAQBAEAQBAEBUeVD/AAT95F+pU7Dvveilfif8dfQx5aAzIQE5krk5LWyZrfNiaRzr9gG4b3Hco1TUthbdd/BCXSUjp3eHFTaMMw6KnjbFE0NY3xJ2knaTvWdkkdI7SdvNPFE2NqNamR1rwdAgCAIAgCAIAgCAIAgCAIDFuTugilq2mVzAI/Oa1xAL3380AbbHT3LQ10jmxfTxM1hsTXzXdwNpWeNKEAQBAEAQBAeAmaXFgcM5oBcNoBva+69j4L7ZbXPl0vY818PoQBAYXjmUEz6uaaKeRgLiGFjnN81uhuo6rD3rSQ07WxI1yIplqiqesznMcqHvp8ucRZ/qM4D6zYz77XXl1DAv9T03EahONzoPKHiH14+ALxs+HsU6bUn8Dhq8scQk0GreB/wzY/e0A+9dW0cDdzf9OL6+od/b/C1clGLOc+eGR7nFwEjS4km40O0nszfBQsSiREa5E8CwwqZXK5jl8TSVUFyEAQBAEBUeVH/BP3kX6lTsO+96KV+J/wAdfQx26vzNE5krk3LWyWb5sTSOdfsA3N3uKjVNS2Ft138EJdJSOnd4cVNqwzD4qeNsUTA1jfEnaSdpO9Z6SR0jtJ2800cbY2o1qZHUvB0CAIAgCAIAgCAIAgCAIAgCA+bgVrTFlnwXLqtpwGl/OsGpslyR7H6/G6hzUMUmaZL4E+HEZY8lzTx+S5YdymUj9E0ckR32D2eI0+5V78NkTqqillHikTusioWKkylopPQqoj2FwB8CorqaVu9qk1tTE7c5DubWwnVLGfY5vzXLQd2HTTb2n4+vhGuaMe1zR8URjl4BXtTiRVfljQRDzqlrj9Vl3n3au9d2Ucz9zSPJWQs3uKXjvKXI8FtLGYwfpvsX9zRcD3qwhw1qZyLfwK2fFVVLRpbxU78iMoaKnpyZ6q88ri+Yuz3OvqaC62mwHvK51dPLI/6W5Jkh2o6iKOP63fUualh8uMO6yOF/yUXUp+Ul69BzDy4w7rI4X/JNSn5Rr0HMR2UOW9H/AE0wgnzpXMc1gAcDd2i9yNl7rrBRSdImkmRyqK6Lo3aDszIVembCAIAgJTJfE/6aqhlJs1rgJNfoO0O0bbA37lxqIukjVpIpZeilR3Dj5Gt+W+HdZHC/5Ki1KflNDr0HMPLjDusjhf8AJfdSn5Rr0HMPLjDusjhf8k1KflGvQcw8uMO6yOF/yTUp+Ua9BzDy4w7rI4X/ACTUp+Ua9BzFby/ymo6ikMcMwc/PjNrOGgXvrClUVNLHLpOTIh19VFJCrWuupUMlMmpa2SzfNiaRzr9w3N3uKn1NS2FvjwQraWkdO7w4qbXhmHxU8bYomBrG6u07STtJ3rPSSOkdpO3mljjbG1GtTI6l4OgQBAEAQBAEAQBAEAQBAEAQBAfNi1piwgCAIfT9BQH4UAQBD4EAQBAEAQBAEAQBAEAQBAEAQE7knk1LWyWHmxNI51+4bm73FRqmpbC3PfwQl0tI6d3hxU2zDMPip42xRMDWN1DedpJ2k71npJHSO0nbzTRxtjbotTI6l4PYQBAEAQBAEAQBAEAQBAEAQBAEB82LWmMCAIAgCAIAgCAIAgCAIAgCAIAgCAIAgCAICdyTyZlrZLDzYmkc6/d2N3uKjVNS2FvjwQl0tI6d3hxU2zDMPip42xRMDWN1DfvJO0nes9JI6R2k7eaWONsbdFqZHUvB7CAIAgCAIAgCAIAgCAIAgCAIAgCA+a1rTGBAEAQBAEAQBAEAQBAEAQBAEAQBAEAQBAT2SWTMtdJYebEwjnX7uxu9x92tRqmpbC3x4IS6WkdO7w4qbZhuHxU8bYomBrG6hv3knaTvWekkdI7SdvNLHG2Nui1MjqXg9hAEAQBAEAQBAEAQBAEAQBAEAQBAEB81LWmNCAIAgCAIAgCAIAgCAIAgCAIAgCAIAgOighD5Y2G9nvjaba7OcAbduleXrotVT1G1HPRF4n0HhtBFBG2KJgaxuoD3knaTvWXkkc92k7ea2ONsbdFqZHUvB7CAIAgCAIAgCAIAgCAIAgCAIAgCAIAgP//Z"/>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AutoShape 10" descr="Картинки по запросу SAP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6" name="Picture 12" descr="https://encrypted-tbn3.gstatic.com/images?q=tbn:ANd9GcQ83bZbgaL6harnUyt86wq15ZF_jeThA0WL6Wx6V9As2NqW8od_"/>
          <p:cNvPicPr>
            <a:picLocks noChangeAspect="1" noChangeArrowheads="1"/>
          </p:cNvPicPr>
          <p:nvPr/>
        </p:nvPicPr>
        <p:blipFill rotWithShape="1">
          <a:blip r:embed="rId7">
            <a:extLst>
              <a:ext uri="{28A0092B-C50C-407E-A947-70E740481C1C}">
                <a14:useLocalDpi xmlns:a14="http://schemas.microsoft.com/office/drawing/2010/main" val="0"/>
              </a:ext>
            </a:extLst>
          </a:blip>
          <a:srcRect r="43575"/>
          <a:stretch/>
        </p:blipFill>
        <p:spPr bwMode="auto">
          <a:xfrm>
            <a:off x="6465594" y="3541416"/>
            <a:ext cx="1421604" cy="663012"/>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p:cNvSpPr txBox="1"/>
          <p:nvPr/>
        </p:nvSpPr>
        <p:spPr>
          <a:xfrm>
            <a:off x="3213495" y="1362343"/>
            <a:ext cx="1932738" cy="830997"/>
          </a:xfrm>
          <a:prstGeom prst="rect">
            <a:avLst/>
          </a:prstGeom>
          <a:noFill/>
        </p:spPr>
        <p:txBody>
          <a:bodyPr wrap="square" rtlCol="0">
            <a:spAutoFit/>
          </a:bodyPr>
          <a:lstStyle/>
          <a:p>
            <a:r>
              <a:rPr lang="en-US" sz="2400" b="1" dirty="0" smtClean="0"/>
              <a:t>5+ years with EPAM</a:t>
            </a:r>
            <a:endParaRPr lang="en-US" sz="2400" b="1" dirty="0"/>
          </a:p>
        </p:txBody>
      </p:sp>
      <p:sp>
        <p:nvSpPr>
          <p:cNvPr id="25" name="TextBox 24"/>
          <p:cNvSpPr txBox="1"/>
          <p:nvPr/>
        </p:nvSpPr>
        <p:spPr>
          <a:xfrm>
            <a:off x="307975" y="3218250"/>
            <a:ext cx="2511425" cy="646331"/>
          </a:xfrm>
          <a:prstGeom prst="rect">
            <a:avLst/>
          </a:prstGeom>
          <a:noFill/>
        </p:spPr>
        <p:txBody>
          <a:bodyPr wrap="square" rtlCol="0">
            <a:spAutoFit/>
          </a:bodyPr>
          <a:lstStyle/>
          <a:p>
            <a:pPr algn="ctr"/>
            <a:r>
              <a:rPr lang="en-US" sz="1800" b="1" dirty="0" smtClean="0"/>
              <a:t>Lead Software Testing Engineer</a:t>
            </a:r>
          </a:p>
        </p:txBody>
      </p:sp>
      <p:sp>
        <p:nvSpPr>
          <p:cNvPr id="23" name="Rectangle 22"/>
          <p:cNvSpPr/>
          <p:nvPr/>
        </p:nvSpPr>
        <p:spPr>
          <a:xfrm>
            <a:off x="155575" y="2793725"/>
            <a:ext cx="2792111" cy="369332"/>
          </a:xfrm>
          <a:prstGeom prst="rect">
            <a:avLst/>
          </a:prstGeom>
        </p:spPr>
        <p:txBody>
          <a:bodyPr wrap="none">
            <a:spAutoFit/>
          </a:bodyPr>
          <a:lstStyle/>
          <a:p>
            <a:r>
              <a:rPr lang="en-US" sz="1800" b="1" dirty="0" smtClean="0">
                <a:solidFill>
                  <a:schemeClr val="accent2"/>
                </a:solidFill>
              </a:rPr>
              <a:t>ULADZIMIR ZVIARTOUSKI</a:t>
            </a:r>
            <a:endParaRPr lang="en-US" sz="1800" b="1" dirty="0">
              <a:solidFill>
                <a:schemeClr val="accent2"/>
              </a:solidFill>
            </a:endParaRPr>
          </a:p>
        </p:txBody>
      </p:sp>
    </p:spTree>
    <p:extLst>
      <p:ext uri="{BB962C8B-B14F-4D97-AF65-F5344CB8AC3E}">
        <p14:creationId xmlns:p14="http://schemas.microsoft.com/office/powerpoint/2010/main" val="39132640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0" y="0"/>
            <a:ext cx="9144000" cy="585216"/>
          </a:xfrm>
        </p:spPr>
        <p:txBody>
          <a:bodyPr>
            <a:normAutofit/>
          </a:bodyPr>
          <a:lstStyle/>
          <a:p>
            <a:r>
              <a:rPr lang="en-US" dirty="0" smtClean="0"/>
              <a:t>MODULE 6 : AGENDA</a:t>
            </a:r>
            <a:endParaRPr lang="en-US" dirty="0"/>
          </a:p>
        </p:txBody>
      </p:sp>
      <p:sp>
        <p:nvSpPr>
          <p:cNvPr id="32" name="Rectangle 31"/>
          <p:cNvSpPr/>
          <p:nvPr/>
        </p:nvSpPr>
        <p:spPr>
          <a:xfrm>
            <a:off x="0" y="611030"/>
            <a:ext cx="9144000" cy="278376"/>
          </a:xfrm>
          <a:prstGeom prst="rect">
            <a:avLst/>
          </a:prstGeom>
          <a:solidFill>
            <a:srgbClr val="2FC2D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p>
        </p:txBody>
      </p:sp>
      <p:grpSp>
        <p:nvGrpSpPr>
          <p:cNvPr id="33" name="Group 32"/>
          <p:cNvGrpSpPr/>
          <p:nvPr/>
        </p:nvGrpSpPr>
        <p:grpSpPr>
          <a:xfrm>
            <a:off x="3076895" y="611030"/>
            <a:ext cx="1964" cy="4166864"/>
            <a:chOff x="2286000" y="939800"/>
            <a:chExt cx="2618" cy="5555818"/>
          </a:xfrm>
        </p:grpSpPr>
        <p:cxnSp>
          <p:nvCxnSpPr>
            <p:cNvPr id="34" name="Straight Connector 33"/>
            <p:cNvCxnSpPr/>
            <p:nvPr/>
          </p:nvCxnSpPr>
          <p:spPr>
            <a:xfrm flipV="1">
              <a:off x="2286000" y="939800"/>
              <a:ext cx="0" cy="371169"/>
            </a:xfrm>
            <a:prstGeom prst="line">
              <a:avLst/>
            </a:prstGeom>
            <a:ln w="12700">
              <a:solidFill>
                <a:schemeClr val="bg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flipH="1" flipV="1">
              <a:off x="2286429" y="1310970"/>
              <a:ext cx="2189" cy="5184648"/>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grpSp>
      <p:sp>
        <p:nvSpPr>
          <p:cNvPr id="36" name="Oval 35"/>
          <p:cNvSpPr/>
          <p:nvPr/>
        </p:nvSpPr>
        <p:spPr>
          <a:xfrm>
            <a:off x="1318032" y="796855"/>
            <a:ext cx="348437" cy="348437"/>
          </a:xfrm>
          <a:prstGeom prst="ellipse">
            <a:avLst/>
          </a:prstGeom>
          <a:solidFill>
            <a:schemeClr val="accent2"/>
          </a:solidFill>
          <a:ln w="25400">
            <a:solidFill>
              <a:schemeClr val="bg1"/>
            </a:solidFill>
          </a:ln>
          <a:effectLst/>
        </p:spPr>
        <p:style>
          <a:lnRef idx="1">
            <a:schemeClr val="accent1"/>
          </a:lnRef>
          <a:fillRef idx="3">
            <a:schemeClr val="accent1"/>
          </a:fillRef>
          <a:effectRef idx="2">
            <a:schemeClr val="accent1"/>
          </a:effectRef>
          <a:fontRef idx="minor">
            <a:schemeClr val="lt1"/>
          </a:fontRef>
        </p:style>
        <p:txBody>
          <a:bodyPr lIns="0" tIns="20574" rIns="0" rtlCol="0" anchor="ctr" anchorCtr="0"/>
          <a:lstStyle/>
          <a:p>
            <a:pPr algn="ctr"/>
            <a:r>
              <a:rPr lang="en-US" sz="1500" dirty="0">
                <a:solidFill>
                  <a:schemeClr val="bg1"/>
                </a:solidFill>
                <a:latin typeface="Arial Black"/>
                <a:cs typeface="Arial Black"/>
              </a:rPr>
              <a:t>1</a:t>
            </a:r>
          </a:p>
        </p:txBody>
      </p:sp>
      <p:sp>
        <p:nvSpPr>
          <p:cNvPr id="37" name="TextBox 36"/>
          <p:cNvSpPr txBox="1"/>
          <p:nvPr/>
        </p:nvSpPr>
        <p:spPr>
          <a:xfrm>
            <a:off x="768808" y="1238566"/>
            <a:ext cx="1453692" cy="271869"/>
          </a:xfrm>
          <a:prstGeom prst="rect">
            <a:avLst/>
          </a:prstGeom>
          <a:noFill/>
        </p:spPr>
        <p:txBody>
          <a:bodyPr wrap="square" rtlCol="0">
            <a:spAutoFit/>
          </a:bodyPr>
          <a:lstStyle/>
          <a:p>
            <a:pPr algn="ctr">
              <a:lnSpc>
                <a:spcPts val="1350"/>
              </a:lnSpc>
            </a:pPr>
            <a:r>
              <a:rPr lang="en-US" sz="1200" cap="all" dirty="0">
                <a:solidFill>
                  <a:srgbClr val="444444"/>
                </a:solidFill>
                <a:latin typeface="Arial Black"/>
                <a:cs typeface="Arial Black"/>
              </a:rPr>
              <a:t>Lecture 1</a:t>
            </a:r>
          </a:p>
        </p:txBody>
      </p:sp>
      <p:sp>
        <p:nvSpPr>
          <p:cNvPr id="38" name="TextBox 37"/>
          <p:cNvSpPr txBox="1"/>
          <p:nvPr/>
        </p:nvSpPr>
        <p:spPr>
          <a:xfrm>
            <a:off x="546887" y="1738383"/>
            <a:ext cx="2343150" cy="1862048"/>
          </a:xfrm>
          <a:prstGeom prst="rect">
            <a:avLst/>
          </a:prstGeom>
          <a:noFill/>
        </p:spPr>
        <p:txBody>
          <a:bodyPr wrap="square" rtlCol="0">
            <a:spAutoFit/>
          </a:bodyPr>
          <a:lstStyle/>
          <a:p>
            <a:pPr marL="128588" indent="-128588">
              <a:lnSpc>
                <a:spcPts val="1400"/>
              </a:lnSpc>
              <a:spcAft>
                <a:spcPts val="975"/>
              </a:spcAft>
              <a:buClr>
                <a:srgbClr val="2FC2D9"/>
              </a:buClr>
              <a:buFont typeface="Arial"/>
              <a:buChar char="•"/>
            </a:pPr>
            <a:r>
              <a:rPr lang="en-US" dirty="0" smtClean="0"/>
              <a:t>Overview: what </a:t>
            </a:r>
            <a:r>
              <a:rPr lang="en-US" dirty="0"/>
              <a:t>is </a:t>
            </a:r>
            <a:r>
              <a:rPr lang="en-US" dirty="0" smtClean="0"/>
              <a:t>WebDriver?</a:t>
            </a:r>
          </a:p>
          <a:p>
            <a:pPr marL="128588" indent="-128588">
              <a:lnSpc>
                <a:spcPts val="1200"/>
              </a:lnSpc>
              <a:spcAft>
                <a:spcPts val="975"/>
              </a:spcAft>
              <a:buClr>
                <a:srgbClr val="2FC2D9"/>
              </a:buClr>
              <a:buFont typeface="Arial"/>
              <a:buChar char="•"/>
            </a:pPr>
            <a:r>
              <a:rPr lang="en-US" dirty="0" smtClean="0"/>
              <a:t>How </a:t>
            </a:r>
            <a:r>
              <a:rPr lang="en-US" dirty="0"/>
              <a:t>it </a:t>
            </a:r>
            <a:r>
              <a:rPr lang="en-US" dirty="0" smtClean="0"/>
              <a:t>works?</a:t>
            </a:r>
          </a:p>
          <a:p>
            <a:pPr marL="128588" indent="-128588">
              <a:lnSpc>
                <a:spcPts val="1200"/>
              </a:lnSpc>
              <a:spcAft>
                <a:spcPts val="975"/>
              </a:spcAft>
              <a:buClr>
                <a:srgbClr val="2FC2D9"/>
              </a:buClr>
              <a:buFont typeface="Arial"/>
              <a:buChar char="•"/>
            </a:pPr>
            <a:r>
              <a:rPr lang="en-US" dirty="0" smtClean="0"/>
              <a:t>WebDriver API </a:t>
            </a:r>
          </a:p>
          <a:p>
            <a:pPr marL="128588" indent="-128588">
              <a:lnSpc>
                <a:spcPts val="1200"/>
              </a:lnSpc>
              <a:spcAft>
                <a:spcPts val="975"/>
              </a:spcAft>
              <a:buClr>
                <a:srgbClr val="2FC2D9"/>
              </a:buClr>
              <a:buFont typeface="Arial"/>
              <a:buChar char="•"/>
            </a:pPr>
            <a:r>
              <a:rPr lang="en-US" dirty="0" smtClean="0"/>
              <a:t>Locators</a:t>
            </a:r>
            <a:endParaRPr lang="en-US" dirty="0"/>
          </a:p>
          <a:p>
            <a:pPr marL="128588" indent="-128588">
              <a:lnSpc>
                <a:spcPts val="1200"/>
              </a:lnSpc>
              <a:spcAft>
                <a:spcPts val="975"/>
              </a:spcAft>
              <a:buClr>
                <a:srgbClr val="2FC2D9"/>
              </a:buClr>
              <a:buFont typeface="Arial"/>
              <a:buChar char="•"/>
            </a:pPr>
            <a:r>
              <a:rPr lang="en-US" dirty="0" smtClean="0"/>
              <a:t>Synchronization</a:t>
            </a:r>
          </a:p>
          <a:p>
            <a:pPr marL="128588" indent="-128588">
              <a:lnSpc>
                <a:spcPts val="1200"/>
              </a:lnSpc>
              <a:spcAft>
                <a:spcPts val="975"/>
              </a:spcAft>
              <a:buClr>
                <a:srgbClr val="2FC2D9"/>
              </a:buClr>
              <a:buFont typeface="Arial"/>
              <a:buChar char="•"/>
            </a:pPr>
            <a:r>
              <a:rPr lang="en-US" dirty="0" smtClean="0"/>
              <a:t>Specials</a:t>
            </a:r>
            <a:endParaRPr lang="en-US" dirty="0"/>
          </a:p>
        </p:txBody>
      </p:sp>
      <p:grpSp>
        <p:nvGrpSpPr>
          <p:cNvPr id="39" name="Group 38"/>
          <p:cNvGrpSpPr/>
          <p:nvPr/>
        </p:nvGrpSpPr>
        <p:grpSpPr>
          <a:xfrm>
            <a:off x="6153791" y="611030"/>
            <a:ext cx="689" cy="4166862"/>
            <a:chOff x="4572000" y="939800"/>
            <a:chExt cx="919" cy="5555816"/>
          </a:xfrm>
        </p:grpSpPr>
        <p:cxnSp>
          <p:nvCxnSpPr>
            <p:cNvPr id="40" name="Straight Connector 39"/>
            <p:cNvCxnSpPr/>
            <p:nvPr/>
          </p:nvCxnSpPr>
          <p:spPr>
            <a:xfrm flipV="1">
              <a:off x="4572000" y="939800"/>
              <a:ext cx="0" cy="371169"/>
            </a:xfrm>
            <a:prstGeom prst="line">
              <a:avLst/>
            </a:prstGeom>
            <a:ln w="12700">
              <a:solidFill>
                <a:schemeClr val="bg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flipV="1">
              <a:off x="4572919" y="1310968"/>
              <a:ext cx="0" cy="5184648"/>
            </a:xfrm>
            <a:prstGeom prst="line">
              <a:avLst/>
            </a:prstGeom>
            <a:ln w="12700">
              <a:solidFill>
                <a:srgbClr val="E6E6E6"/>
              </a:solidFill>
            </a:ln>
            <a:effectLst/>
          </p:spPr>
          <p:style>
            <a:lnRef idx="2">
              <a:schemeClr val="accent1"/>
            </a:lnRef>
            <a:fillRef idx="0">
              <a:schemeClr val="accent1"/>
            </a:fillRef>
            <a:effectRef idx="1">
              <a:schemeClr val="accent1"/>
            </a:effectRef>
            <a:fontRef idx="minor">
              <a:schemeClr val="tx1"/>
            </a:fontRef>
          </p:style>
        </p:cxnSp>
      </p:grpSp>
      <p:sp>
        <p:nvSpPr>
          <p:cNvPr id="42" name="Oval 41"/>
          <p:cNvSpPr/>
          <p:nvPr/>
        </p:nvSpPr>
        <p:spPr>
          <a:xfrm>
            <a:off x="4468041" y="796855"/>
            <a:ext cx="348437" cy="348437"/>
          </a:xfrm>
          <a:prstGeom prst="ellipse">
            <a:avLst/>
          </a:prstGeom>
          <a:solidFill>
            <a:schemeClr val="accent4"/>
          </a:solidFill>
          <a:ln w="25400">
            <a:solidFill>
              <a:schemeClr val="bg1"/>
            </a:solidFill>
          </a:ln>
          <a:effectLst/>
        </p:spPr>
        <p:style>
          <a:lnRef idx="1">
            <a:schemeClr val="accent1"/>
          </a:lnRef>
          <a:fillRef idx="3">
            <a:schemeClr val="accent1"/>
          </a:fillRef>
          <a:effectRef idx="2">
            <a:schemeClr val="accent1"/>
          </a:effectRef>
          <a:fontRef idx="minor">
            <a:schemeClr val="lt1"/>
          </a:fontRef>
        </p:style>
        <p:txBody>
          <a:bodyPr lIns="0" tIns="20574" rIns="0" rtlCol="0" anchor="ctr" anchorCtr="0"/>
          <a:lstStyle/>
          <a:p>
            <a:pPr algn="ctr"/>
            <a:r>
              <a:rPr lang="en-US" sz="1500" b="1" dirty="0">
                <a:solidFill>
                  <a:schemeClr val="bg1"/>
                </a:solidFill>
                <a:latin typeface="Arial Black"/>
                <a:cs typeface="Arial Black"/>
              </a:rPr>
              <a:t>2</a:t>
            </a:r>
          </a:p>
        </p:txBody>
      </p:sp>
      <p:sp>
        <p:nvSpPr>
          <p:cNvPr id="44" name="TextBox 43"/>
          <p:cNvSpPr txBox="1"/>
          <p:nvPr/>
        </p:nvSpPr>
        <p:spPr>
          <a:xfrm>
            <a:off x="3918818" y="1238566"/>
            <a:ext cx="1453692" cy="271869"/>
          </a:xfrm>
          <a:prstGeom prst="rect">
            <a:avLst/>
          </a:prstGeom>
          <a:noFill/>
        </p:spPr>
        <p:txBody>
          <a:bodyPr wrap="square" rtlCol="0">
            <a:spAutoFit/>
          </a:bodyPr>
          <a:lstStyle/>
          <a:p>
            <a:pPr algn="ctr">
              <a:lnSpc>
                <a:spcPts val="1350"/>
              </a:lnSpc>
            </a:pPr>
            <a:r>
              <a:rPr lang="en-US" sz="1200" cap="all" dirty="0">
                <a:solidFill>
                  <a:srgbClr val="444444"/>
                </a:solidFill>
                <a:latin typeface="Arial Black"/>
                <a:cs typeface="Arial Black"/>
              </a:rPr>
              <a:t>Lecture 2</a:t>
            </a:r>
          </a:p>
        </p:txBody>
      </p:sp>
      <p:sp>
        <p:nvSpPr>
          <p:cNvPr id="50" name="Oval 49"/>
          <p:cNvSpPr/>
          <p:nvPr/>
        </p:nvSpPr>
        <p:spPr>
          <a:xfrm>
            <a:off x="7513236" y="796855"/>
            <a:ext cx="348437" cy="348437"/>
          </a:xfrm>
          <a:prstGeom prst="ellipse">
            <a:avLst/>
          </a:prstGeom>
          <a:solidFill>
            <a:srgbClr val="2FC2D9"/>
          </a:solidFill>
          <a:ln w="25400">
            <a:solidFill>
              <a:schemeClr val="bg1"/>
            </a:solidFill>
          </a:ln>
          <a:effectLst/>
        </p:spPr>
        <p:style>
          <a:lnRef idx="1">
            <a:schemeClr val="accent1"/>
          </a:lnRef>
          <a:fillRef idx="3">
            <a:schemeClr val="accent1"/>
          </a:fillRef>
          <a:effectRef idx="2">
            <a:schemeClr val="accent1"/>
          </a:effectRef>
          <a:fontRef idx="minor">
            <a:schemeClr val="lt1"/>
          </a:fontRef>
        </p:style>
        <p:txBody>
          <a:bodyPr lIns="0" tIns="20574" rIns="0" rtlCol="0" anchor="ctr" anchorCtr="0"/>
          <a:lstStyle/>
          <a:p>
            <a:pPr algn="ctr"/>
            <a:r>
              <a:rPr lang="en-US" sz="1500" b="1" dirty="0">
                <a:solidFill>
                  <a:schemeClr val="bg1"/>
                </a:solidFill>
                <a:latin typeface="Arial Black"/>
                <a:cs typeface="Arial Black"/>
              </a:rPr>
              <a:t>3</a:t>
            </a:r>
          </a:p>
        </p:txBody>
      </p:sp>
      <p:sp>
        <p:nvSpPr>
          <p:cNvPr id="55" name="TextBox 54"/>
          <p:cNvSpPr txBox="1"/>
          <p:nvPr/>
        </p:nvSpPr>
        <p:spPr>
          <a:xfrm>
            <a:off x="6964012" y="1238566"/>
            <a:ext cx="1453692" cy="271869"/>
          </a:xfrm>
          <a:prstGeom prst="rect">
            <a:avLst/>
          </a:prstGeom>
          <a:noFill/>
        </p:spPr>
        <p:txBody>
          <a:bodyPr wrap="square" rtlCol="0">
            <a:spAutoFit/>
          </a:bodyPr>
          <a:lstStyle/>
          <a:p>
            <a:pPr algn="ctr">
              <a:lnSpc>
                <a:spcPts val="1350"/>
              </a:lnSpc>
            </a:pPr>
            <a:r>
              <a:rPr lang="en-US" sz="1200" cap="all" dirty="0">
                <a:solidFill>
                  <a:srgbClr val="444444"/>
                </a:solidFill>
                <a:latin typeface="Arial Black"/>
                <a:cs typeface="Arial Black"/>
              </a:rPr>
              <a:t>Lecture 3</a:t>
            </a:r>
          </a:p>
        </p:txBody>
      </p:sp>
      <p:sp>
        <p:nvSpPr>
          <p:cNvPr id="24" name="TextBox 23"/>
          <p:cNvSpPr txBox="1"/>
          <p:nvPr/>
        </p:nvSpPr>
        <p:spPr>
          <a:xfrm>
            <a:off x="3470684" y="1738383"/>
            <a:ext cx="2343150" cy="810478"/>
          </a:xfrm>
          <a:prstGeom prst="rect">
            <a:avLst/>
          </a:prstGeom>
          <a:noFill/>
        </p:spPr>
        <p:txBody>
          <a:bodyPr wrap="square" rtlCol="0">
            <a:spAutoFit/>
          </a:bodyPr>
          <a:lstStyle/>
          <a:p>
            <a:pPr marL="128588" indent="-128588">
              <a:lnSpc>
                <a:spcPts val="1200"/>
              </a:lnSpc>
              <a:spcAft>
                <a:spcPts val="975"/>
              </a:spcAft>
              <a:buClr>
                <a:srgbClr val="2FC2D9"/>
              </a:buClr>
              <a:buFont typeface="Arial"/>
              <a:buChar char="•"/>
            </a:pPr>
            <a:r>
              <a:rPr lang="en-US" dirty="0" smtClean="0"/>
              <a:t>Page </a:t>
            </a:r>
            <a:r>
              <a:rPr lang="en-US" dirty="0"/>
              <a:t>Object </a:t>
            </a:r>
            <a:r>
              <a:rPr lang="en-US" dirty="0" smtClean="0"/>
              <a:t>Pattern</a:t>
            </a:r>
          </a:p>
          <a:p>
            <a:pPr marL="128588" indent="-128588">
              <a:lnSpc>
                <a:spcPts val="1200"/>
              </a:lnSpc>
              <a:spcAft>
                <a:spcPts val="975"/>
              </a:spcAft>
              <a:buClr>
                <a:srgbClr val="2FC2D9"/>
              </a:buClr>
              <a:buFont typeface="Arial"/>
              <a:buChar char="•"/>
            </a:pPr>
            <a:r>
              <a:rPr lang="en-US" dirty="0" smtClean="0"/>
              <a:t>Page </a:t>
            </a:r>
            <a:r>
              <a:rPr lang="en-US" dirty="0"/>
              <a:t>Factory Pattern</a:t>
            </a:r>
          </a:p>
          <a:p>
            <a:pPr marL="128588" indent="-128588">
              <a:lnSpc>
                <a:spcPts val="1200"/>
              </a:lnSpc>
              <a:spcAft>
                <a:spcPts val="975"/>
              </a:spcAft>
              <a:buClr>
                <a:srgbClr val="2FC2D9"/>
              </a:buClr>
              <a:buFont typeface="Arial"/>
              <a:buChar char="•"/>
            </a:pPr>
            <a:endParaRPr lang="en-US" dirty="0"/>
          </a:p>
        </p:txBody>
      </p:sp>
      <p:sp>
        <p:nvSpPr>
          <p:cNvPr id="25" name="TextBox 24"/>
          <p:cNvSpPr txBox="1"/>
          <p:nvPr/>
        </p:nvSpPr>
        <p:spPr>
          <a:xfrm>
            <a:off x="6495127" y="1700264"/>
            <a:ext cx="2343150" cy="1374735"/>
          </a:xfrm>
          <a:prstGeom prst="rect">
            <a:avLst/>
          </a:prstGeom>
          <a:noFill/>
        </p:spPr>
        <p:txBody>
          <a:bodyPr wrap="square" rtlCol="0">
            <a:spAutoFit/>
          </a:bodyPr>
          <a:lstStyle/>
          <a:p>
            <a:pPr marL="128588" indent="-128588">
              <a:lnSpc>
                <a:spcPts val="1200"/>
              </a:lnSpc>
              <a:spcAft>
                <a:spcPts val="975"/>
              </a:spcAft>
              <a:buClr>
                <a:srgbClr val="2FC2D9"/>
              </a:buClr>
              <a:buFont typeface="Arial"/>
              <a:buChar char="•"/>
            </a:pPr>
            <a:r>
              <a:rPr lang="en-US" dirty="0" smtClean="0"/>
              <a:t>Actions</a:t>
            </a:r>
          </a:p>
          <a:p>
            <a:pPr marL="128588" indent="-128588">
              <a:lnSpc>
                <a:spcPts val="1200"/>
              </a:lnSpc>
              <a:spcAft>
                <a:spcPts val="975"/>
              </a:spcAft>
              <a:buClr>
                <a:srgbClr val="2FC2D9"/>
              </a:buClr>
              <a:buFont typeface="Arial"/>
              <a:buChar char="•"/>
            </a:pPr>
            <a:r>
              <a:rPr lang="en-US" dirty="0" smtClean="0"/>
              <a:t>JavaScript executor</a:t>
            </a:r>
          </a:p>
          <a:p>
            <a:pPr marL="128588" indent="-128588">
              <a:lnSpc>
                <a:spcPts val="1200"/>
              </a:lnSpc>
              <a:spcAft>
                <a:spcPts val="975"/>
              </a:spcAft>
              <a:buClr>
                <a:srgbClr val="2FC2D9"/>
              </a:buClr>
              <a:buFont typeface="Arial"/>
              <a:buChar char="•"/>
            </a:pPr>
            <a:r>
              <a:rPr lang="en-US" dirty="0" smtClean="0"/>
              <a:t>Remote Execution</a:t>
            </a:r>
          </a:p>
          <a:p>
            <a:pPr marL="128588" indent="-128588">
              <a:lnSpc>
                <a:spcPts val="1200"/>
              </a:lnSpc>
              <a:spcAft>
                <a:spcPts val="975"/>
              </a:spcAft>
              <a:buClr>
                <a:srgbClr val="2FC2D9"/>
              </a:buClr>
              <a:buFont typeface="Arial"/>
              <a:buChar char="•"/>
            </a:pPr>
            <a:r>
              <a:rPr lang="en-US" dirty="0" err="1" smtClean="0"/>
              <a:t>Selenuim</a:t>
            </a:r>
            <a:r>
              <a:rPr lang="en-US" dirty="0" smtClean="0"/>
              <a:t> </a:t>
            </a:r>
            <a:r>
              <a:rPr lang="en-US" dirty="0"/>
              <a:t>Grid</a:t>
            </a:r>
          </a:p>
          <a:p>
            <a:pPr marL="128588" indent="-128588">
              <a:lnSpc>
                <a:spcPts val="1200"/>
              </a:lnSpc>
              <a:spcAft>
                <a:spcPts val="975"/>
              </a:spcAft>
              <a:buClr>
                <a:srgbClr val="2FC2D9"/>
              </a:buClr>
              <a:buFont typeface="Arial"/>
              <a:buChar char="•"/>
            </a:pPr>
            <a:endParaRPr lang="en-US" dirty="0"/>
          </a:p>
        </p:txBody>
      </p:sp>
    </p:spTree>
    <p:extLst>
      <p:ext uri="{BB962C8B-B14F-4D97-AF65-F5344CB8AC3E}">
        <p14:creationId xmlns:p14="http://schemas.microsoft.com/office/powerpoint/2010/main" val="23409127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quarter" idx="11"/>
          </p:nvPr>
        </p:nvSpPr>
        <p:spPr>
          <a:xfrm>
            <a:off x="1142546" y="2908944"/>
            <a:ext cx="6006260" cy="647100"/>
          </a:xfrm>
        </p:spPr>
        <p:txBody>
          <a:bodyPr/>
          <a:lstStyle/>
          <a:p>
            <a:r>
              <a:rPr lang="en-US" dirty="0" smtClean="0"/>
              <a:t>WHAT IS WEBDRIVER</a:t>
            </a:r>
            <a:endParaRPr lang="en-US" dirty="0"/>
          </a:p>
        </p:txBody>
      </p:sp>
      <p:sp>
        <p:nvSpPr>
          <p:cNvPr id="5" name="Заголовок 4"/>
          <p:cNvSpPr>
            <a:spLocks noGrp="1"/>
          </p:cNvSpPr>
          <p:nvPr>
            <p:ph type="title"/>
          </p:nvPr>
        </p:nvSpPr>
        <p:spPr>
          <a:xfrm>
            <a:off x="1142546" y="2384527"/>
            <a:ext cx="1721625" cy="647100"/>
          </a:xfrm>
        </p:spPr>
        <p:txBody>
          <a:bodyPr/>
          <a:lstStyle/>
          <a:p>
            <a:r>
              <a:rPr lang="en-US" dirty="0" smtClean="0"/>
              <a:t>Part 1</a:t>
            </a:r>
            <a:endParaRPr lang="en-US" dirty="0"/>
          </a:p>
        </p:txBody>
      </p:sp>
      <p:sp>
        <p:nvSpPr>
          <p:cNvPr id="6" name="Текст 5"/>
          <p:cNvSpPr>
            <a:spLocks noGrp="1"/>
          </p:cNvSpPr>
          <p:nvPr>
            <p:ph type="body" sz="quarter" idx="14"/>
          </p:nvPr>
        </p:nvSpPr>
        <p:spPr>
          <a:xfrm>
            <a:off x="1138214" y="1971702"/>
            <a:ext cx="2208810" cy="284693"/>
          </a:xfrm>
        </p:spPr>
        <p:txBody>
          <a:bodyPr/>
          <a:lstStyle/>
          <a:p>
            <a:r>
              <a:rPr lang="en-US" dirty="0"/>
              <a:t>Selenium WebDriver</a:t>
            </a:r>
            <a:r>
              <a:rPr lang="en-US" dirty="0" smtClean="0"/>
              <a:t>.</a:t>
            </a:r>
            <a:endParaRPr lang="en-US" dirty="0"/>
          </a:p>
        </p:txBody>
      </p:sp>
      <p:sp>
        <p:nvSpPr>
          <p:cNvPr id="7" name="Текст 5"/>
          <p:cNvSpPr>
            <a:spLocks noGrp="1"/>
          </p:cNvSpPr>
          <p:nvPr>
            <p:ph type="body" sz="quarter" idx="14"/>
          </p:nvPr>
        </p:nvSpPr>
        <p:spPr>
          <a:xfrm>
            <a:off x="1138214" y="3709329"/>
            <a:ext cx="7077579" cy="284693"/>
          </a:xfrm>
        </p:spPr>
        <p:txBody>
          <a:bodyPr/>
          <a:lstStyle/>
          <a:p>
            <a:r>
              <a:rPr lang="en-US" dirty="0" smtClean="0"/>
              <a:t>NOT A MISTAKE </a:t>
            </a:r>
            <a:r>
              <a:rPr lang="en-US" dirty="0" smtClean="0">
                <a:sym typeface="Wingdings" panose="05000000000000000000" pitchFamily="2" charset="2"/>
              </a:rPr>
              <a:t> - JUST A SUMMARY FROM THE PREVIOUS SESSION</a:t>
            </a:r>
            <a:endParaRPr lang="en-US" dirty="0"/>
          </a:p>
        </p:txBody>
      </p:sp>
    </p:spTree>
    <p:extLst>
      <p:ext uri="{BB962C8B-B14F-4D97-AF65-F5344CB8AC3E}">
        <p14:creationId xmlns:p14="http://schemas.microsoft.com/office/powerpoint/2010/main" val="3296957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ъект 1"/>
          <p:cNvSpPr>
            <a:spLocks noGrp="1"/>
          </p:cNvSpPr>
          <p:nvPr>
            <p:ph idx="1"/>
          </p:nvPr>
        </p:nvSpPr>
        <p:spPr>
          <a:xfrm>
            <a:off x="331788" y="957858"/>
            <a:ext cx="8339328" cy="3815952"/>
          </a:xfrm>
        </p:spPr>
        <p:txBody>
          <a:bodyPr/>
          <a:lstStyle/>
          <a:p>
            <a:r>
              <a:rPr lang="en-US" dirty="0"/>
              <a:t>Selenium is </a:t>
            </a:r>
            <a:r>
              <a:rPr lang="en-US" dirty="0" smtClean="0"/>
              <a:t>an open source project</a:t>
            </a:r>
          </a:p>
          <a:p>
            <a:r>
              <a:rPr lang="en-US" dirty="0"/>
              <a:t>WebDriver is </a:t>
            </a:r>
            <a:r>
              <a:rPr lang="en-US" dirty="0" smtClean="0"/>
              <a:t>a library </a:t>
            </a:r>
            <a:r>
              <a:rPr lang="en-US" dirty="0"/>
              <a:t>for browser </a:t>
            </a:r>
            <a:r>
              <a:rPr lang="en-US" dirty="0" smtClean="0"/>
              <a:t>management (main product under Selenium)</a:t>
            </a:r>
          </a:p>
          <a:p>
            <a:r>
              <a:rPr lang="en-US" dirty="0" smtClean="0"/>
              <a:t>Selenium IDE is a </a:t>
            </a:r>
            <a:r>
              <a:rPr lang="en-US" dirty="0"/>
              <a:t>Firefox extension for simple test record and </a:t>
            </a:r>
            <a:r>
              <a:rPr lang="en-US" dirty="0" smtClean="0"/>
              <a:t>playback</a:t>
            </a:r>
          </a:p>
          <a:p>
            <a:r>
              <a:rPr lang="en-US" dirty="0" smtClean="0"/>
              <a:t>There are driver for all popular browsers and mobile platforms</a:t>
            </a:r>
          </a:p>
          <a:p>
            <a:r>
              <a:rPr lang="en-US" dirty="0" smtClean="0"/>
              <a:t>WebDriver 2.0 (Selenium 3.0) will be a standard interface to control a browser (coming soon)</a:t>
            </a:r>
          </a:p>
          <a:p>
            <a:r>
              <a:rPr lang="en-US" dirty="0" smtClean="0"/>
              <a:t>WebDriver API is easy and clear (13 methods)</a:t>
            </a:r>
          </a:p>
          <a:p>
            <a:r>
              <a:rPr lang="en-US" dirty="0" smtClean="0"/>
              <a:t>There are 8 locator strategies (every has its pros and cons – select the best for your project)</a:t>
            </a:r>
          </a:p>
          <a:p>
            <a:r>
              <a:rPr lang="en-US" dirty="0" smtClean="0"/>
              <a:t>Locator can be get with </a:t>
            </a:r>
            <a:r>
              <a:rPr lang="en-US" dirty="0" err="1" smtClean="0"/>
              <a:t>Xpath</a:t>
            </a:r>
            <a:r>
              <a:rPr lang="en-US" dirty="0" smtClean="0"/>
              <a:t> or CSS. Use your own judgement</a:t>
            </a:r>
          </a:p>
          <a:p>
            <a:r>
              <a:rPr lang="en-US" dirty="0" smtClean="0"/>
              <a:t>WebDriver supports explicit and implicit waits</a:t>
            </a:r>
          </a:p>
          <a:p>
            <a:r>
              <a:rPr lang="en-US" dirty="0" smtClean="0"/>
              <a:t>There are some tricky things with synchronization and windows/popups/frames handling</a:t>
            </a:r>
          </a:p>
          <a:p>
            <a:endParaRPr lang="en-US" dirty="0" smtClean="0"/>
          </a:p>
          <a:p>
            <a:endParaRPr lang="en-US" dirty="0" smtClean="0"/>
          </a:p>
          <a:p>
            <a:endParaRPr lang="en-US" dirty="0" smtClean="0"/>
          </a:p>
          <a:p>
            <a:endParaRPr lang="en-US" dirty="0" smtClean="0"/>
          </a:p>
          <a:p>
            <a:endParaRPr lang="en-US" dirty="0"/>
          </a:p>
        </p:txBody>
      </p:sp>
      <p:sp>
        <p:nvSpPr>
          <p:cNvPr id="3" name="Текст 2"/>
          <p:cNvSpPr>
            <a:spLocks noGrp="1"/>
          </p:cNvSpPr>
          <p:nvPr>
            <p:ph type="body" sz="quarter" idx="10"/>
          </p:nvPr>
        </p:nvSpPr>
        <p:spPr/>
        <p:txBody>
          <a:bodyPr/>
          <a:lstStyle/>
          <a:p>
            <a:r>
              <a:rPr lang="en-US" dirty="0" smtClean="0"/>
              <a:t>SELENIUM WEBDRIVER. LECTURE 1. SUMMARY</a:t>
            </a:r>
            <a:endParaRPr lang="en-US" dirty="0"/>
          </a:p>
        </p:txBody>
      </p:sp>
      <p:pic>
        <p:nvPicPr>
          <p:cNvPr id="1026" name="Picture 2" descr="http://www.newswire.com/blog/wp-content/uploads/2014/12/How-to-Write-a-Press-Release-Summary-and-Why-It-Matter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93725" y="957858"/>
            <a:ext cx="1928813" cy="1285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09514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p:txBody>
          <a:bodyPr/>
          <a:lstStyle/>
          <a:p>
            <a:r>
              <a:rPr lang="en-US" dirty="0" smtClean="0"/>
              <a:t>SELENIUM WEBDRIVER. LECTURE 1. SUMMARY</a:t>
            </a:r>
            <a:endParaRPr lang="en-US" dirty="0"/>
          </a:p>
        </p:txBody>
      </p:sp>
      <p:pic>
        <p:nvPicPr>
          <p:cNvPr id="1026" name="Picture 2" descr="http://www.newswire.com/blog/wp-content/uploads/2014/12/How-to-Write-a-Press-Release-Summary-and-Why-It-Matter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80837" y="2130801"/>
            <a:ext cx="1928813" cy="128587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395110" y="957858"/>
            <a:ext cx="8627427" cy="3631763"/>
          </a:xfrm>
          <a:prstGeom prst="rect">
            <a:avLst/>
          </a:prstGeom>
        </p:spPr>
        <p:txBody>
          <a:bodyPr wrap="square">
            <a:spAutoFit/>
          </a:bodyPr>
          <a:lstStyle/>
          <a:p>
            <a:r>
              <a:rPr lang="en-US" sz="1000" b="1" dirty="0">
                <a:solidFill>
                  <a:srgbClr val="7F0055"/>
                </a:solidFill>
                <a:latin typeface="Courier New" panose="02070309020205020404" pitchFamily="49" charset="0"/>
              </a:rPr>
              <a:t>private</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static</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final</a:t>
            </a:r>
            <a:r>
              <a:rPr lang="en-US" sz="1000" b="1" dirty="0">
                <a:solidFill>
                  <a:srgbClr val="000000"/>
                </a:solidFill>
                <a:latin typeface="Courier New" panose="02070309020205020404" pitchFamily="49" charset="0"/>
              </a:rPr>
              <a:t> String </a:t>
            </a:r>
            <a:r>
              <a:rPr lang="en-US" sz="1000" b="1" i="1" dirty="0">
                <a:solidFill>
                  <a:srgbClr val="0000C0"/>
                </a:solidFill>
                <a:latin typeface="Courier New" panose="02070309020205020404" pitchFamily="49" charset="0"/>
              </a:rPr>
              <a:t>SIGN_IN_INPUT</a:t>
            </a:r>
            <a:r>
              <a:rPr lang="en-US" sz="1000" b="1" i="1" dirty="0">
                <a:solidFill>
                  <a:srgbClr val="000000"/>
                </a:solidFill>
                <a:latin typeface="Courier New" panose="02070309020205020404" pitchFamily="49" charset="0"/>
              </a:rPr>
              <a:t> = </a:t>
            </a:r>
            <a:r>
              <a:rPr lang="en-US" sz="1000" b="1" i="1" dirty="0">
                <a:solidFill>
                  <a:srgbClr val="2A00FF"/>
                </a:solidFill>
                <a:latin typeface="Courier New" panose="02070309020205020404" pitchFamily="49" charset="0"/>
              </a:rPr>
              <a:t>"//input[@value='Sign in']"</a:t>
            </a:r>
            <a:r>
              <a:rPr lang="en-US" sz="1000" b="1" i="1" dirty="0">
                <a:solidFill>
                  <a:srgbClr val="000000"/>
                </a:solidFill>
                <a:latin typeface="Courier New" panose="02070309020205020404" pitchFamily="49" charset="0"/>
              </a:rPr>
              <a:t>;</a:t>
            </a:r>
          </a:p>
          <a:p>
            <a:r>
              <a:rPr lang="en-US" sz="1000" b="1" dirty="0">
                <a:solidFill>
                  <a:srgbClr val="7F0055"/>
                </a:solidFill>
                <a:latin typeface="Courier New" panose="02070309020205020404" pitchFamily="49" charset="0"/>
              </a:rPr>
              <a:t>private</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static</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final</a:t>
            </a:r>
            <a:r>
              <a:rPr lang="en-US" sz="1000" b="1" dirty="0">
                <a:solidFill>
                  <a:srgbClr val="000000"/>
                </a:solidFill>
                <a:latin typeface="Courier New" panose="02070309020205020404" pitchFamily="49" charset="0"/>
              </a:rPr>
              <a:t> String </a:t>
            </a:r>
            <a:r>
              <a:rPr lang="en-US" sz="1000" b="1" i="1" dirty="0">
                <a:solidFill>
                  <a:srgbClr val="0000C0"/>
                </a:solidFill>
                <a:latin typeface="Courier New" panose="02070309020205020404" pitchFamily="49" charset="0"/>
              </a:rPr>
              <a:t>INPUT_PASSWORD</a:t>
            </a:r>
            <a:r>
              <a:rPr lang="en-US" sz="1000" b="1" i="1" dirty="0">
                <a:solidFill>
                  <a:srgbClr val="000000"/>
                </a:solidFill>
                <a:latin typeface="Courier New" panose="02070309020205020404" pitchFamily="49" charset="0"/>
              </a:rPr>
              <a:t> = </a:t>
            </a:r>
            <a:r>
              <a:rPr lang="en-US" sz="1000" b="1" i="1" dirty="0">
                <a:solidFill>
                  <a:srgbClr val="2A00FF"/>
                </a:solidFill>
                <a:latin typeface="Courier New" panose="02070309020205020404" pitchFamily="49" charset="0"/>
              </a:rPr>
              <a:t>"//input[@id='password']"</a:t>
            </a:r>
            <a:r>
              <a:rPr lang="en-US" sz="1000" b="1" i="1" dirty="0">
                <a:solidFill>
                  <a:srgbClr val="000000"/>
                </a:solidFill>
                <a:latin typeface="Courier New" panose="02070309020205020404" pitchFamily="49" charset="0"/>
              </a:rPr>
              <a:t>;</a:t>
            </a:r>
          </a:p>
          <a:p>
            <a:r>
              <a:rPr lang="en-US" sz="1000" b="1" dirty="0">
                <a:solidFill>
                  <a:srgbClr val="7F0055"/>
                </a:solidFill>
                <a:latin typeface="Courier New" panose="02070309020205020404" pitchFamily="49" charset="0"/>
              </a:rPr>
              <a:t>private</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static</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final</a:t>
            </a:r>
            <a:r>
              <a:rPr lang="en-US" sz="1000" b="1" dirty="0">
                <a:solidFill>
                  <a:srgbClr val="000000"/>
                </a:solidFill>
                <a:latin typeface="Courier New" panose="02070309020205020404" pitchFamily="49" charset="0"/>
              </a:rPr>
              <a:t> String </a:t>
            </a:r>
            <a:r>
              <a:rPr lang="en-US" sz="1000" b="1" i="1" dirty="0">
                <a:solidFill>
                  <a:srgbClr val="0000C0"/>
                </a:solidFill>
                <a:latin typeface="Courier New" panose="02070309020205020404" pitchFamily="49" charset="0"/>
              </a:rPr>
              <a:t>LOGIN_FIELD</a:t>
            </a:r>
            <a:r>
              <a:rPr lang="en-US" sz="1000" b="1" i="1" dirty="0">
                <a:solidFill>
                  <a:srgbClr val="000000"/>
                </a:solidFill>
                <a:latin typeface="Courier New" panose="02070309020205020404" pitchFamily="49" charset="0"/>
              </a:rPr>
              <a:t> = </a:t>
            </a:r>
            <a:r>
              <a:rPr lang="en-US" sz="1000" b="1" i="1" dirty="0">
                <a:solidFill>
                  <a:srgbClr val="2A00FF"/>
                </a:solidFill>
                <a:latin typeface="Courier New" panose="02070309020205020404" pitchFamily="49" charset="0"/>
              </a:rPr>
              <a:t>"</a:t>
            </a:r>
            <a:r>
              <a:rPr lang="en-US" sz="1000" b="1" i="1" dirty="0" err="1">
                <a:solidFill>
                  <a:srgbClr val="2A00FF"/>
                </a:solidFill>
                <a:latin typeface="Courier New" panose="02070309020205020404" pitchFamily="49" charset="0"/>
              </a:rPr>
              <a:t>login_field</a:t>
            </a:r>
            <a:r>
              <a:rPr lang="en-US" sz="1000" b="1" i="1" dirty="0">
                <a:solidFill>
                  <a:srgbClr val="2A00FF"/>
                </a:solidFill>
                <a:latin typeface="Courier New" panose="02070309020205020404" pitchFamily="49" charset="0"/>
              </a:rPr>
              <a:t>"</a:t>
            </a:r>
            <a:r>
              <a:rPr lang="en-US" sz="1000" b="1" i="1" dirty="0">
                <a:solidFill>
                  <a:srgbClr val="000000"/>
                </a:solidFill>
                <a:latin typeface="Courier New" panose="02070309020205020404" pitchFamily="49" charset="0"/>
              </a:rPr>
              <a:t>;</a:t>
            </a:r>
          </a:p>
          <a:p>
            <a:r>
              <a:rPr lang="en-US" sz="1000" b="1" dirty="0">
                <a:solidFill>
                  <a:srgbClr val="7F0055"/>
                </a:solidFill>
                <a:latin typeface="Courier New" panose="02070309020205020404" pitchFamily="49" charset="0"/>
              </a:rPr>
              <a:t>private</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static</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final</a:t>
            </a:r>
            <a:r>
              <a:rPr lang="en-US" sz="1000" b="1" dirty="0">
                <a:solidFill>
                  <a:srgbClr val="000000"/>
                </a:solidFill>
                <a:latin typeface="Courier New" panose="02070309020205020404" pitchFamily="49" charset="0"/>
              </a:rPr>
              <a:t> String </a:t>
            </a:r>
            <a:r>
              <a:rPr lang="en-US" sz="1000" b="1" i="1" dirty="0">
                <a:solidFill>
                  <a:srgbClr val="0000C0"/>
                </a:solidFill>
                <a:latin typeface="Courier New" panose="02070309020205020404" pitchFamily="49" charset="0"/>
              </a:rPr>
              <a:t>GO_TO_SIGN_IN_TEXT</a:t>
            </a:r>
            <a:r>
              <a:rPr lang="en-US" sz="1000" b="1" i="1" dirty="0">
                <a:solidFill>
                  <a:srgbClr val="000000"/>
                </a:solidFill>
                <a:latin typeface="Courier New" panose="02070309020205020404" pitchFamily="49" charset="0"/>
              </a:rPr>
              <a:t> = </a:t>
            </a:r>
            <a:r>
              <a:rPr lang="en-US" sz="1000" b="1" i="1" dirty="0">
                <a:solidFill>
                  <a:srgbClr val="2A00FF"/>
                </a:solidFill>
                <a:latin typeface="Courier New" panose="02070309020205020404" pitchFamily="49" charset="0"/>
              </a:rPr>
              <a:t>"Sign in"</a:t>
            </a:r>
            <a:r>
              <a:rPr lang="en-US" sz="1000" b="1" i="1" dirty="0">
                <a:solidFill>
                  <a:srgbClr val="000000"/>
                </a:solidFill>
                <a:latin typeface="Courier New" panose="02070309020205020404" pitchFamily="49" charset="0"/>
              </a:rPr>
              <a:t>;</a:t>
            </a:r>
          </a:p>
          <a:p>
            <a:r>
              <a:rPr lang="en-US" sz="1000" b="1" dirty="0">
                <a:solidFill>
                  <a:srgbClr val="7F0055"/>
                </a:solidFill>
                <a:latin typeface="Courier New" panose="02070309020205020404" pitchFamily="49" charset="0"/>
              </a:rPr>
              <a:t>private</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static</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final</a:t>
            </a:r>
            <a:r>
              <a:rPr lang="en-US" sz="1000" b="1" dirty="0">
                <a:solidFill>
                  <a:srgbClr val="000000"/>
                </a:solidFill>
                <a:latin typeface="Courier New" panose="02070309020205020404" pitchFamily="49" charset="0"/>
              </a:rPr>
              <a:t> String </a:t>
            </a:r>
            <a:r>
              <a:rPr lang="en-US" sz="1000" b="1" i="1" dirty="0">
                <a:solidFill>
                  <a:srgbClr val="0000C0"/>
                </a:solidFill>
                <a:latin typeface="Courier New" panose="02070309020205020404" pitchFamily="49" charset="0"/>
              </a:rPr>
              <a:t>YOUR_REPOSITORIES</a:t>
            </a:r>
            <a:r>
              <a:rPr lang="en-US" sz="1000" b="1" i="1" dirty="0">
                <a:solidFill>
                  <a:srgbClr val="000000"/>
                </a:solidFill>
                <a:latin typeface="Courier New" panose="02070309020205020404" pitchFamily="49" charset="0"/>
              </a:rPr>
              <a:t> = </a:t>
            </a:r>
            <a:r>
              <a:rPr lang="en-US" sz="1000" b="1" i="1" dirty="0">
                <a:solidFill>
                  <a:srgbClr val="2A00FF"/>
                </a:solidFill>
                <a:latin typeface="Courier New" panose="02070309020205020404" pitchFamily="49" charset="0"/>
              </a:rPr>
              <a:t>"//div[@id='</a:t>
            </a:r>
            <a:r>
              <a:rPr lang="en-US" sz="1000" b="1" i="1" dirty="0" err="1">
                <a:solidFill>
                  <a:srgbClr val="2A00FF"/>
                </a:solidFill>
                <a:latin typeface="Courier New" panose="02070309020205020404" pitchFamily="49" charset="0"/>
              </a:rPr>
              <a:t>your_repos</a:t>
            </a:r>
            <a:r>
              <a:rPr lang="en-US" sz="1000" b="1" i="1" dirty="0">
                <a:solidFill>
                  <a:srgbClr val="2A00FF"/>
                </a:solidFill>
                <a:latin typeface="Courier New" panose="02070309020205020404" pitchFamily="49" charset="0"/>
              </a:rPr>
              <a:t>']//h3[contains(.,'Your repositories')]"</a:t>
            </a:r>
            <a:r>
              <a:rPr lang="en-US" sz="1000" b="1" i="1" dirty="0">
                <a:solidFill>
                  <a:srgbClr val="000000"/>
                </a:solidFill>
                <a:latin typeface="Courier New" panose="02070309020205020404" pitchFamily="49" charset="0"/>
              </a:rPr>
              <a:t>;</a:t>
            </a:r>
          </a:p>
          <a:p>
            <a:r>
              <a:rPr lang="en-US" sz="1000" b="1" dirty="0">
                <a:solidFill>
                  <a:srgbClr val="7F0055"/>
                </a:solidFill>
                <a:latin typeface="Courier New" panose="02070309020205020404" pitchFamily="49" charset="0"/>
              </a:rPr>
              <a:t>private</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static</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final</a:t>
            </a:r>
            <a:r>
              <a:rPr lang="en-US" sz="1000" b="1" dirty="0">
                <a:solidFill>
                  <a:srgbClr val="000000"/>
                </a:solidFill>
                <a:latin typeface="Courier New" panose="02070309020205020404" pitchFamily="49" charset="0"/>
              </a:rPr>
              <a:t> String </a:t>
            </a:r>
            <a:r>
              <a:rPr lang="en-US" sz="1000" b="1" i="1" dirty="0">
                <a:solidFill>
                  <a:srgbClr val="0000C0"/>
                </a:solidFill>
                <a:latin typeface="Courier New" panose="02070309020205020404" pitchFamily="49" charset="0"/>
              </a:rPr>
              <a:t>PASSWORD</a:t>
            </a:r>
            <a:r>
              <a:rPr lang="en-US" sz="1000" b="1" i="1" dirty="0">
                <a:solidFill>
                  <a:srgbClr val="000000"/>
                </a:solidFill>
                <a:latin typeface="Courier New" panose="02070309020205020404" pitchFamily="49" charset="0"/>
              </a:rPr>
              <a:t> = </a:t>
            </a:r>
            <a:r>
              <a:rPr lang="en-US" sz="1000" b="1" i="1" dirty="0" smtClean="0">
                <a:solidFill>
                  <a:srgbClr val="2A00FF"/>
                </a:solidFill>
                <a:latin typeface="Courier New" panose="02070309020205020404" pitchFamily="49" charset="0"/>
              </a:rPr>
              <a:t>“!@#$%^&amp;*()_+"</a:t>
            </a:r>
            <a:r>
              <a:rPr lang="en-US" sz="1000" b="1" i="1" dirty="0" smtClean="0">
                <a:solidFill>
                  <a:srgbClr val="000000"/>
                </a:solidFill>
                <a:latin typeface="Courier New" panose="02070309020205020404" pitchFamily="49" charset="0"/>
              </a:rPr>
              <a:t>;</a:t>
            </a:r>
            <a:endParaRPr lang="en-US" sz="1000" b="1" i="1" dirty="0">
              <a:solidFill>
                <a:srgbClr val="000000"/>
              </a:solidFill>
              <a:latin typeface="Courier New" panose="02070309020205020404" pitchFamily="49" charset="0"/>
            </a:endParaRPr>
          </a:p>
          <a:p>
            <a:r>
              <a:rPr lang="en-US" sz="1000" b="1" dirty="0">
                <a:solidFill>
                  <a:srgbClr val="7F0055"/>
                </a:solidFill>
                <a:latin typeface="Courier New" panose="02070309020205020404" pitchFamily="49" charset="0"/>
              </a:rPr>
              <a:t>private</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static</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final</a:t>
            </a:r>
            <a:r>
              <a:rPr lang="en-US" sz="1000" b="1" dirty="0">
                <a:solidFill>
                  <a:srgbClr val="000000"/>
                </a:solidFill>
                <a:latin typeface="Courier New" panose="02070309020205020404" pitchFamily="49" charset="0"/>
              </a:rPr>
              <a:t> String </a:t>
            </a:r>
            <a:r>
              <a:rPr lang="en-US" sz="1000" b="1" i="1" dirty="0">
                <a:solidFill>
                  <a:srgbClr val="0000C0"/>
                </a:solidFill>
                <a:latin typeface="Courier New" panose="02070309020205020404" pitchFamily="49" charset="0"/>
              </a:rPr>
              <a:t>LOGIN</a:t>
            </a:r>
            <a:r>
              <a:rPr lang="en-US" sz="1000" b="1" i="1" dirty="0">
                <a:solidFill>
                  <a:srgbClr val="000000"/>
                </a:solidFill>
                <a:latin typeface="Courier New" panose="02070309020205020404" pitchFamily="49" charset="0"/>
              </a:rPr>
              <a:t> = </a:t>
            </a:r>
            <a:r>
              <a:rPr lang="en-US" sz="1000" b="1" i="1" dirty="0" smtClean="0">
                <a:solidFill>
                  <a:srgbClr val="2A00FF"/>
                </a:solidFill>
                <a:latin typeface="Courier New" panose="02070309020205020404" pitchFamily="49" charset="0"/>
              </a:rPr>
              <a:t>“</a:t>
            </a:r>
            <a:r>
              <a:rPr lang="en-US" sz="1000" b="1" i="1" dirty="0" err="1" smtClean="0">
                <a:solidFill>
                  <a:srgbClr val="2A00FF"/>
                </a:solidFill>
                <a:latin typeface="Courier New" panose="02070309020205020404" pitchFamily="49" charset="0"/>
              </a:rPr>
              <a:t>testuser</a:t>
            </a:r>
            <a:r>
              <a:rPr lang="en-US" sz="1000" b="1" i="1" dirty="0" smtClean="0">
                <a:solidFill>
                  <a:srgbClr val="2A00FF"/>
                </a:solidFill>
                <a:latin typeface="Courier New" panose="02070309020205020404" pitchFamily="49" charset="0"/>
              </a:rPr>
              <a:t>"</a:t>
            </a:r>
            <a:r>
              <a:rPr lang="en-US" sz="1000" b="1" i="1" dirty="0" smtClean="0">
                <a:solidFill>
                  <a:srgbClr val="000000"/>
                </a:solidFill>
                <a:latin typeface="Courier New" panose="02070309020205020404" pitchFamily="49" charset="0"/>
              </a:rPr>
              <a:t>;</a:t>
            </a:r>
            <a:endParaRPr lang="en-US" sz="1000" b="1" i="1" dirty="0">
              <a:solidFill>
                <a:srgbClr val="000000"/>
              </a:solidFill>
              <a:latin typeface="Courier New" panose="02070309020205020404" pitchFamily="49" charset="0"/>
            </a:endParaRPr>
          </a:p>
          <a:p>
            <a:r>
              <a:rPr lang="en-US" sz="1000" b="1" dirty="0">
                <a:solidFill>
                  <a:srgbClr val="7F0055"/>
                </a:solidFill>
                <a:latin typeface="Courier New" panose="02070309020205020404" pitchFamily="49" charset="0"/>
              </a:rPr>
              <a:t>private</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static</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final</a:t>
            </a:r>
            <a:r>
              <a:rPr lang="en-US" sz="1000" b="1" dirty="0">
                <a:solidFill>
                  <a:srgbClr val="000000"/>
                </a:solidFill>
                <a:latin typeface="Courier New" panose="02070309020205020404" pitchFamily="49" charset="0"/>
              </a:rPr>
              <a:t> String </a:t>
            </a:r>
            <a:r>
              <a:rPr lang="en-US" sz="1000" b="1" i="1" dirty="0">
                <a:solidFill>
                  <a:srgbClr val="0000C0"/>
                </a:solidFill>
                <a:latin typeface="Courier New" panose="02070309020205020404" pitchFamily="49" charset="0"/>
              </a:rPr>
              <a:t>START_URL</a:t>
            </a:r>
            <a:r>
              <a:rPr lang="en-US" sz="1000" b="1" i="1" dirty="0">
                <a:solidFill>
                  <a:srgbClr val="000000"/>
                </a:solidFill>
                <a:latin typeface="Courier New" panose="02070309020205020404" pitchFamily="49" charset="0"/>
              </a:rPr>
              <a:t> = </a:t>
            </a:r>
            <a:r>
              <a:rPr lang="en-US" sz="1000" b="1" i="1" dirty="0">
                <a:solidFill>
                  <a:srgbClr val="2A00FF"/>
                </a:solidFill>
                <a:latin typeface="Courier New" panose="02070309020205020404" pitchFamily="49" charset="0"/>
              </a:rPr>
              <a:t>"https://github.com/"</a:t>
            </a:r>
            <a:r>
              <a:rPr lang="en-US" sz="1000" b="1" i="1" dirty="0">
                <a:solidFill>
                  <a:srgbClr val="000000"/>
                </a:solidFill>
                <a:latin typeface="Courier New" panose="02070309020205020404" pitchFamily="49" charset="0"/>
              </a:rPr>
              <a:t>;</a:t>
            </a:r>
          </a:p>
          <a:p>
            <a:endParaRPr lang="en-US" sz="1000" dirty="0">
              <a:latin typeface="Courier New" panose="02070309020205020404" pitchFamily="49" charset="0"/>
            </a:endParaRPr>
          </a:p>
          <a:p>
            <a:r>
              <a:rPr lang="en-US" sz="1000" b="1" dirty="0">
                <a:solidFill>
                  <a:srgbClr val="7F0055"/>
                </a:solidFill>
                <a:latin typeface="Courier New" panose="02070309020205020404" pitchFamily="49" charset="0"/>
              </a:rPr>
              <a:t>private</a:t>
            </a:r>
            <a:r>
              <a:rPr lang="en-US" sz="1000" b="1" dirty="0">
                <a:solidFill>
                  <a:srgbClr val="000000"/>
                </a:solidFill>
                <a:latin typeface="Courier New" panose="02070309020205020404" pitchFamily="49" charset="0"/>
              </a:rPr>
              <a:t> WebDriver </a:t>
            </a:r>
            <a:r>
              <a:rPr lang="en-US" sz="1000" b="1" dirty="0">
                <a:solidFill>
                  <a:srgbClr val="0000C0"/>
                </a:solidFill>
                <a:latin typeface="Courier New" panose="02070309020205020404" pitchFamily="49" charset="0"/>
              </a:rPr>
              <a:t>driver</a:t>
            </a:r>
            <a:r>
              <a:rPr lang="en-US" sz="1000" b="1" dirty="0">
                <a:solidFill>
                  <a:srgbClr val="000000"/>
                </a:solidFill>
                <a:latin typeface="Courier New" panose="02070309020205020404" pitchFamily="49" charset="0"/>
              </a:rPr>
              <a:t>;</a:t>
            </a:r>
          </a:p>
          <a:p>
            <a:endParaRPr lang="en-US" sz="1000" dirty="0">
              <a:latin typeface="Courier New" panose="02070309020205020404" pitchFamily="49" charset="0"/>
            </a:endParaRPr>
          </a:p>
          <a:p>
            <a:r>
              <a:rPr lang="en-US" sz="1000" dirty="0">
                <a:solidFill>
                  <a:srgbClr val="646464"/>
                </a:solidFill>
                <a:latin typeface="Courier New" panose="02070309020205020404" pitchFamily="49" charset="0"/>
              </a:rPr>
              <a:t>@</a:t>
            </a:r>
            <a:r>
              <a:rPr lang="en-US" sz="1000" dirty="0" err="1">
                <a:solidFill>
                  <a:srgbClr val="646464"/>
                </a:solidFill>
                <a:latin typeface="Courier New" panose="02070309020205020404" pitchFamily="49" charset="0"/>
              </a:rPr>
              <a:t>BeforeClass</a:t>
            </a:r>
            <a:r>
              <a:rPr lang="en-US" sz="1000" dirty="0">
                <a:solidFill>
                  <a:srgbClr val="000000"/>
                </a:solidFill>
                <a:latin typeface="Courier New" panose="02070309020205020404" pitchFamily="49" charset="0"/>
              </a:rPr>
              <a:t>(description = </a:t>
            </a:r>
            <a:r>
              <a:rPr lang="en-US" sz="1000" dirty="0">
                <a:solidFill>
                  <a:srgbClr val="2A00FF"/>
                </a:solidFill>
                <a:latin typeface="Courier New" panose="02070309020205020404" pitchFamily="49" charset="0"/>
              </a:rPr>
              <a:t>"Start browser"</a:t>
            </a:r>
            <a:r>
              <a:rPr lang="en-US" sz="1000" dirty="0">
                <a:solidFill>
                  <a:srgbClr val="000000"/>
                </a:solidFill>
                <a:latin typeface="Courier New" panose="02070309020205020404" pitchFamily="49" charset="0"/>
              </a:rPr>
              <a:t>)</a:t>
            </a:r>
          </a:p>
          <a:p>
            <a:r>
              <a:rPr lang="en-US" sz="1000" b="1" dirty="0">
                <a:solidFill>
                  <a:srgbClr val="7F0055"/>
                </a:solidFill>
                <a:latin typeface="Courier New" panose="02070309020205020404" pitchFamily="49" charset="0"/>
              </a:rPr>
              <a:t>public</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void</a:t>
            </a:r>
            <a:r>
              <a:rPr lang="en-US" sz="1000" b="1" dirty="0">
                <a:solidFill>
                  <a:srgbClr val="000000"/>
                </a:solidFill>
                <a:latin typeface="Courier New" panose="02070309020205020404" pitchFamily="49" charset="0"/>
              </a:rPr>
              <a:t> </a:t>
            </a:r>
            <a:r>
              <a:rPr lang="en-US" sz="1000" b="1" dirty="0" err="1">
                <a:solidFill>
                  <a:srgbClr val="000000"/>
                </a:solidFill>
                <a:latin typeface="Courier New" panose="02070309020205020404" pitchFamily="49" charset="0"/>
              </a:rPr>
              <a:t>startBrowser</a:t>
            </a:r>
            <a:r>
              <a:rPr lang="en-US" sz="1000" b="1" dirty="0">
                <a:solidFill>
                  <a:srgbClr val="000000"/>
                </a:solidFill>
                <a:latin typeface="Courier New" panose="02070309020205020404" pitchFamily="49" charset="0"/>
              </a:rPr>
              <a:t>() {</a:t>
            </a:r>
          </a:p>
          <a:p>
            <a:r>
              <a:rPr lang="en-US" sz="1000" dirty="0">
                <a:solidFill>
                  <a:srgbClr val="0000C0"/>
                </a:solidFill>
                <a:latin typeface="Courier New" panose="02070309020205020404" pitchFamily="49" charset="0"/>
              </a:rPr>
              <a:t>driver</a:t>
            </a:r>
            <a:r>
              <a:rPr lang="en-US" sz="1000" dirty="0">
                <a:solidFill>
                  <a:srgbClr val="000000"/>
                </a:solidFill>
                <a:latin typeface="Courier New" panose="02070309020205020404" pitchFamily="49" charset="0"/>
              </a:rPr>
              <a:t> = </a:t>
            </a:r>
            <a:r>
              <a:rPr lang="en-US" sz="1000" b="1" dirty="0">
                <a:solidFill>
                  <a:srgbClr val="7F0055"/>
                </a:solidFill>
                <a:latin typeface="Courier New" panose="02070309020205020404" pitchFamily="49" charset="0"/>
              </a:rPr>
              <a:t>new</a:t>
            </a:r>
            <a:r>
              <a:rPr lang="en-US" sz="1000" b="1" dirty="0">
                <a:solidFill>
                  <a:srgbClr val="000000"/>
                </a:solidFill>
                <a:latin typeface="Courier New" panose="02070309020205020404" pitchFamily="49" charset="0"/>
              </a:rPr>
              <a:t> </a:t>
            </a:r>
            <a:r>
              <a:rPr lang="en-US" sz="1000" b="1" dirty="0" err="1">
                <a:solidFill>
                  <a:srgbClr val="000000"/>
                </a:solidFill>
                <a:latin typeface="Courier New" panose="02070309020205020404" pitchFamily="49" charset="0"/>
              </a:rPr>
              <a:t>FirefoxDriver</a:t>
            </a:r>
            <a:r>
              <a:rPr lang="en-US" sz="1000" b="1" dirty="0">
                <a:solidFill>
                  <a:srgbClr val="000000"/>
                </a:solidFill>
                <a:latin typeface="Courier New" panose="02070309020205020404" pitchFamily="49" charset="0"/>
              </a:rPr>
              <a:t>();</a:t>
            </a:r>
          </a:p>
          <a:p>
            <a:r>
              <a:rPr lang="en-US" sz="1000" dirty="0" err="1">
                <a:solidFill>
                  <a:srgbClr val="0000C0"/>
                </a:solidFill>
                <a:latin typeface="Courier New" panose="02070309020205020404" pitchFamily="49" charset="0"/>
              </a:rPr>
              <a:t>driver</a:t>
            </a:r>
            <a:r>
              <a:rPr lang="en-US" sz="1000" dirty="0" err="1">
                <a:solidFill>
                  <a:srgbClr val="000000"/>
                </a:solidFill>
                <a:latin typeface="Courier New" panose="02070309020205020404" pitchFamily="49" charset="0"/>
              </a:rPr>
              <a:t>.get</a:t>
            </a:r>
            <a:r>
              <a:rPr lang="en-US" sz="1000" dirty="0">
                <a:solidFill>
                  <a:srgbClr val="000000"/>
                </a:solidFill>
                <a:latin typeface="Courier New" panose="02070309020205020404" pitchFamily="49" charset="0"/>
              </a:rPr>
              <a:t>(</a:t>
            </a:r>
            <a:r>
              <a:rPr lang="en-US" sz="1000" b="1" i="1" dirty="0">
                <a:solidFill>
                  <a:srgbClr val="0000C0"/>
                </a:solidFill>
                <a:latin typeface="Courier New" panose="02070309020205020404" pitchFamily="49" charset="0"/>
              </a:rPr>
              <a:t>START_URL</a:t>
            </a:r>
            <a:r>
              <a:rPr lang="en-US" sz="1000" b="1" i="1" dirty="0">
                <a:solidFill>
                  <a:srgbClr val="000000"/>
                </a:solidFill>
                <a:latin typeface="Courier New" panose="02070309020205020404" pitchFamily="49" charset="0"/>
              </a:rPr>
              <a:t>);</a:t>
            </a:r>
          </a:p>
          <a:p>
            <a:r>
              <a:rPr lang="en-US" sz="1000" dirty="0">
                <a:solidFill>
                  <a:srgbClr val="000000"/>
                </a:solidFill>
                <a:latin typeface="Courier New" panose="02070309020205020404" pitchFamily="49" charset="0"/>
              </a:rPr>
              <a:t>}</a:t>
            </a:r>
          </a:p>
          <a:p>
            <a:endParaRPr lang="en-US" sz="1000" dirty="0">
              <a:latin typeface="Courier New" panose="02070309020205020404" pitchFamily="49" charset="0"/>
            </a:endParaRPr>
          </a:p>
          <a:p>
            <a:r>
              <a:rPr lang="en-US" sz="1000" dirty="0">
                <a:solidFill>
                  <a:srgbClr val="646464"/>
                </a:solidFill>
                <a:latin typeface="Courier New" panose="02070309020205020404" pitchFamily="49" charset="0"/>
              </a:rPr>
              <a:t>@</a:t>
            </a:r>
            <a:r>
              <a:rPr lang="en-US" sz="1000" dirty="0" err="1">
                <a:solidFill>
                  <a:srgbClr val="646464"/>
                </a:solidFill>
                <a:latin typeface="Courier New" panose="02070309020205020404" pitchFamily="49" charset="0"/>
              </a:rPr>
              <a:t>BeforeClass</a:t>
            </a:r>
            <a:r>
              <a:rPr lang="en-US" sz="1000" dirty="0">
                <a:solidFill>
                  <a:srgbClr val="000000"/>
                </a:solidFill>
                <a:latin typeface="Courier New" panose="02070309020205020404" pitchFamily="49" charset="0"/>
              </a:rPr>
              <a:t>(</a:t>
            </a:r>
            <a:r>
              <a:rPr lang="en-US" sz="1000" dirty="0" err="1">
                <a:solidFill>
                  <a:srgbClr val="000000"/>
                </a:solidFill>
                <a:latin typeface="Courier New" panose="02070309020205020404" pitchFamily="49" charset="0"/>
              </a:rPr>
              <a:t>dependsOnMethods</a:t>
            </a:r>
            <a:r>
              <a:rPr lang="en-US" sz="1000" dirty="0">
                <a:solidFill>
                  <a:srgbClr val="000000"/>
                </a:solidFill>
                <a:latin typeface="Courier New" panose="02070309020205020404" pitchFamily="49" charset="0"/>
              </a:rPr>
              <a:t> = </a:t>
            </a:r>
            <a:r>
              <a:rPr lang="en-US" sz="1000" dirty="0">
                <a:solidFill>
                  <a:srgbClr val="2A00FF"/>
                </a:solidFill>
                <a:latin typeface="Courier New" panose="02070309020205020404" pitchFamily="49" charset="0"/>
              </a:rPr>
              <a:t>"</a:t>
            </a:r>
            <a:r>
              <a:rPr lang="en-US" sz="1000" dirty="0" err="1">
                <a:solidFill>
                  <a:srgbClr val="2A00FF"/>
                </a:solidFill>
                <a:latin typeface="Courier New" panose="02070309020205020404" pitchFamily="49" charset="0"/>
              </a:rPr>
              <a:t>startBrowser</a:t>
            </a:r>
            <a:r>
              <a:rPr lang="en-US" sz="1000" dirty="0">
                <a:solidFill>
                  <a:srgbClr val="2A00FF"/>
                </a:solidFill>
                <a:latin typeface="Courier New" panose="02070309020205020404" pitchFamily="49" charset="0"/>
              </a:rPr>
              <a:t>"</a:t>
            </a:r>
            <a:r>
              <a:rPr lang="en-US" sz="1000" dirty="0">
                <a:solidFill>
                  <a:srgbClr val="000000"/>
                </a:solidFill>
                <a:latin typeface="Courier New" panose="02070309020205020404" pitchFamily="49" charset="0"/>
              </a:rPr>
              <a:t>, description = </a:t>
            </a:r>
            <a:r>
              <a:rPr lang="en-US" sz="1000" dirty="0">
                <a:solidFill>
                  <a:srgbClr val="2A00FF"/>
                </a:solidFill>
                <a:latin typeface="Courier New" panose="02070309020205020404" pitchFamily="49" charset="0"/>
              </a:rPr>
              <a:t>"Add </a:t>
            </a:r>
            <a:r>
              <a:rPr lang="en-US" sz="1000" dirty="0" err="1">
                <a:solidFill>
                  <a:srgbClr val="2A00FF"/>
                </a:solidFill>
                <a:latin typeface="Courier New" panose="02070309020205020404" pitchFamily="49" charset="0"/>
              </a:rPr>
              <a:t>implicite</a:t>
            </a:r>
            <a:r>
              <a:rPr lang="en-US" sz="1000" dirty="0">
                <a:solidFill>
                  <a:srgbClr val="2A00FF"/>
                </a:solidFill>
                <a:latin typeface="Courier New" panose="02070309020205020404" pitchFamily="49" charset="0"/>
              </a:rPr>
              <a:t> wait and maximize window"</a:t>
            </a:r>
            <a:r>
              <a:rPr lang="en-US" sz="1000" dirty="0">
                <a:solidFill>
                  <a:srgbClr val="000000"/>
                </a:solidFill>
                <a:latin typeface="Courier New" panose="02070309020205020404" pitchFamily="49" charset="0"/>
              </a:rPr>
              <a:t>)</a:t>
            </a:r>
          </a:p>
          <a:p>
            <a:r>
              <a:rPr lang="en-US" sz="1000" b="1" dirty="0">
                <a:solidFill>
                  <a:srgbClr val="7F0055"/>
                </a:solidFill>
                <a:latin typeface="Courier New" panose="02070309020205020404" pitchFamily="49" charset="0"/>
              </a:rPr>
              <a:t>public</a:t>
            </a:r>
            <a:r>
              <a:rPr lang="en-US" sz="1000" b="1" dirty="0">
                <a:solidFill>
                  <a:srgbClr val="000000"/>
                </a:solidFill>
                <a:latin typeface="Courier New" panose="02070309020205020404" pitchFamily="49" charset="0"/>
              </a:rPr>
              <a:t> </a:t>
            </a:r>
            <a:r>
              <a:rPr lang="en-US" sz="1000" b="1" dirty="0">
                <a:solidFill>
                  <a:srgbClr val="7F0055"/>
                </a:solidFill>
                <a:latin typeface="Courier New" panose="02070309020205020404" pitchFamily="49" charset="0"/>
              </a:rPr>
              <a:t>void</a:t>
            </a:r>
            <a:r>
              <a:rPr lang="en-US" sz="1000" b="1" dirty="0">
                <a:solidFill>
                  <a:srgbClr val="000000"/>
                </a:solidFill>
                <a:latin typeface="Courier New" panose="02070309020205020404" pitchFamily="49" charset="0"/>
              </a:rPr>
              <a:t> </a:t>
            </a:r>
            <a:r>
              <a:rPr lang="en-US" sz="1000" b="1" dirty="0" err="1">
                <a:solidFill>
                  <a:srgbClr val="000000"/>
                </a:solidFill>
                <a:latin typeface="Courier New" panose="02070309020205020404" pitchFamily="49" charset="0"/>
              </a:rPr>
              <a:t>addImplicitly</a:t>
            </a:r>
            <a:r>
              <a:rPr lang="en-US" sz="1000" b="1" dirty="0">
                <a:solidFill>
                  <a:srgbClr val="000000"/>
                </a:solidFill>
                <a:latin typeface="Courier New" panose="02070309020205020404" pitchFamily="49" charset="0"/>
              </a:rPr>
              <a:t>() {</a:t>
            </a:r>
          </a:p>
          <a:p>
            <a:r>
              <a:rPr lang="en-US" sz="1000" dirty="0" err="1">
                <a:solidFill>
                  <a:srgbClr val="0000C0"/>
                </a:solidFill>
                <a:latin typeface="Courier New" panose="02070309020205020404" pitchFamily="49" charset="0"/>
              </a:rPr>
              <a:t>driver</a:t>
            </a:r>
            <a:r>
              <a:rPr lang="en-US" sz="1000" dirty="0" err="1">
                <a:solidFill>
                  <a:srgbClr val="000000"/>
                </a:solidFill>
                <a:latin typeface="Courier New" panose="02070309020205020404" pitchFamily="49" charset="0"/>
              </a:rPr>
              <a:t>.manage</a:t>
            </a:r>
            <a:r>
              <a:rPr lang="en-US" sz="1000" dirty="0">
                <a:solidFill>
                  <a:srgbClr val="000000"/>
                </a:solidFill>
                <a:latin typeface="Courier New" panose="02070309020205020404" pitchFamily="49" charset="0"/>
              </a:rPr>
              <a:t>().timeouts().</a:t>
            </a:r>
            <a:r>
              <a:rPr lang="en-US" sz="1000" dirty="0" err="1">
                <a:solidFill>
                  <a:srgbClr val="000000"/>
                </a:solidFill>
                <a:latin typeface="Courier New" panose="02070309020205020404" pitchFamily="49" charset="0"/>
              </a:rPr>
              <a:t>implicitlyWait</a:t>
            </a:r>
            <a:r>
              <a:rPr lang="en-US" sz="1000" dirty="0">
                <a:solidFill>
                  <a:srgbClr val="000000"/>
                </a:solidFill>
                <a:latin typeface="Courier New" panose="02070309020205020404" pitchFamily="49" charset="0"/>
              </a:rPr>
              <a:t>(10, </a:t>
            </a:r>
            <a:r>
              <a:rPr lang="en-US" sz="1000" dirty="0" err="1">
                <a:solidFill>
                  <a:srgbClr val="000000"/>
                </a:solidFill>
                <a:latin typeface="Courier New" panose="02070309020205020404" pitchFamily="49" charset="0"/>
              </a:rPr>
              <a:t>TimeUnit.</a:t>
            </a:r>
            <a:r>
              <a:rPr lang="en-US" sz="1000" b="1" i="1" dirty="0" err="1">
                <a:solidFill>
                  <a:srgbClr val="0000C0"/>
                </a:solidFill>
                <a:latin typeface="Courier New" panose="02070309020205020404" pitchFamily="49" charset="0"/>
              </a:rPr>
              <a:t>SECONDS</a:t>
            </a:r>
            <a:r>
              <a:rPr lang="en-US" sz="1000" b="1" i="1" dirty="0">
                <a:solidFill>
                  <a:srgbClr val="000000"/>
                </a:solidFill>
                <a:latin typeface="Courier New" panose="02070309020205020404" pitchFamily="49" charset="0"/>
              </a:rPr>
              <a:t>);</a:t>
            </a:r>
          </a:p>
          <a:p>
            <a:endParaRPr lang="en-US" sz="1000" dirty="0">
              <a:latin typeface="Courier New" panose="02070309020205020404" pitchFamily="49" charset="0"/>
            </a:endParaRPr>
          </a:p>
          <a:p>
            <a:r>
              <a:rPr lang="en-US" sz="1000" dirty="0" smtClean="0">
                <a:solidFill>
                  <a:srgbClr val="000000"/>
                </a:solidFill>
                <a:latin typeface="Courier New" panose="02070309020205020404" pitchFamily="49" charset="0"/>
              </a:rPr>
              <a:t>}</a:t>
            </a:r>
            <a:endParaRPr lang="en-US" dirty="0"/>
          </a:p>
        </p:txBody>
      </p:sp>
    </p:spTree>
    <p:extLst>
      <p:ext uri="{BB962C8B-B14F-4D97-AF65-F5344CB8AC3E}">
        <p14:creationId xmlns:p14="http://schemas.microsoft.com/office/powerpoint/2010/main" val="36422511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Текст 3"/>
          <p:cNvSpPr>
            <a:spLocks noGrp="1"/>
          </p:cNvSpPr>
          <p:nvPr>
            <p:ph type="body" sz="quarter" idx="11"/>
          </p:nvPr>
        </p:nvSpPr>
        <p:spPr>
          <a:xfrm>
            <a:off x="1797304" y="3394370"/>
            <a:ext cx="5528949" cy="647100"/>
          </a:xfrm>
        </p:spPr>
        <p:txBody>
          <a:bodyPr/>
          <a:lstStyle/>
          <a:p>
            <a:r>
              <a:rPr lang="en-US" dirty="0" smtClean="0"/>
              <a:t>What is PATTERN?</a:t>
            </a:r>
            <a:endParaRPr lang="en-US" dirty="0"/>
          </a:p>
        </p:txBody>
      </p:sp>
      <p:sp>
        <p:nvSpPr>
          <p:cNvPr id="5" name="Заголовок 4"/>
          <p:cNvSpPr>
            <a:spLocks noGrp="1"/>
          </p:cNvSpPr>
          <p:nvPr>
            <p:ph type="title"/>
          </p:nvPr>
        </p:nvSpPr>
        <p:spPr>
          <a:xfrm>
            <a:off x="1797304" y="2869953"/>
            <a:ext cx="1721625" cy="647100"/>
          </a:xfrm>
        </p:spPr>
        <p:txBody>
          <a:bodyPr/>
          <a:lstStyle/>
          <a:p>
            <a:r>
              <a:rPr lang="en-US" dirty="0" smtClean="0"/>
              <a:t>Part 2</a:t>
            </a:r>
            <a:endParaRPr lang="en-US" dirty="0"/>
          </a:p>
        </p:txBody>
      </p:sp>
      <p:sp>
        <p:nvSpPr>
          <p:cNvPr id="6" name="Текст 5"/>
          <p:cNvSpPr>
            <a:spLocks noGrp="1"/>
          </p:cNvSpPr>
          <p:nvPr>
            <p:ph type="body" sz="quarter" idx="14"/>
          </p:nvPr>
        </p:nvSpPr>
        <p:spPr>
          <a:xfrm>
            <a:off x="1792972" y="2457128"/>
            <a:ext cx="2208810" cy="284693"/>
          </a:xfrm>
        </p:spPr>
        <p:txBody>
          <a:bodyPr/>
          <a:lstStyle/>
          <a:p>
            <a:r>
              <a:rPr lang="en-US" dirty="0"/>
              <a:t>Selenium WebDriver</a:t>
            </a:r>
            <a:r>
              <a:rPr lang="en-US" dirty="0" smtClean="0"/>
              <a:t>.</a:t>
            </a:r>
            <a:endParaRPr lang="en-US" dirty="0"/>
          </a:p>
        </p:txBody>
      </p:sp>
    </p:spTree>
    <p:extLst>
      <p:ext uri="{BB962C8B-B14F-4D97-AF65-F5344CB8AC3E}">
        <p14:creationId xmlns:p14="http://schemas.microsoft.com/office/powerpoint/2010/main" val="41685253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p:cNvSpPr>
            <a:spLocks noGrp="1"/>
          </p:cNvSpPr>
          <p:nvPr>
            <p:ph type="body" sz="quarter" idx="10"/>
          </p:nvPr>
        </p:nvSpPr>
        <p:spPr/>
        <p:txBody>
          <a:bodyPr/>
          <a:lstStyle/>
          <a:p>
            <a:r>
              <a:rPr lang="en-US" dirty="0" smtClean="0"/>
              <a:t>WHAT DOES THE CODE DO?</a:t>
            </a:r>
            <a:endParaRPr lang="en-US" dirty="0"/>
          </a:p>
        </p:txBody>
      </p:sp>
      <p:sp>
        <p:nvSpPr>
          <p:cNvPr id="3" name="Объект 2"/>
          <p:cNvSpPr>
            <a:spLocks noGrp="1"/>
          </p:cNvSpPr>
          <p:nvPr>
            <p:ph idx="1"/>
          </p:nvPr>
        </p:nvSpPr>
        <p:spPr/>
        <p:txBody>
          <a:bodyPr>
            <a:normAutofit fontScale="77500" lnSpcReduction="20000"/>
          </a:bodyPr>
          <a:lstStyle/>
          <a:p>
            <a:r>
              <a:rPr lang="en-US" dirty="0">
                <a:solidFill>
                  <a:srgbClr val="646464"/>
                </a:solidFill>
                <a:latin typeface="Consolas" panose="020B0609020204030204" pitchFamily="49" charset="0"/>
              </a:rPr>
              <a:t>@</a:t>
            </a:r>
            <a:r>
              <a:rPr lang="en-US" dirty="0">
                <a:solidFill>
                  <a:srgbClr val="000000"/>
                </a:solidFill>
                <a:latin typeface="Consolas" panose="020B0609020204030204" pitchFamily="49" charset="0"/>
              </a:rPr>
              <a:t>Test</a:t>
            </a:r>
          </a:p>
          <a:p>
            <a:r>
              <a:rPr lang="en-US" b="1" dirty="0">
                <a:solidFill>
                  <a:srgbClr val="7F0055"/>
                </a:solidFill>
                <a:latin typeface="Consolas" panose="020B0609020204030204" pitchFamily="49" charset="0"/>
              </a:rPr>
              <a:t>public</a:t>
            </a:r>
            <a:r>
              <a:rPr lang="en-US" b="1" dirty="0">
                <a:solidFill>
                  <a:srgbClr val="000000"/>
                </a:solidFill>
                <a:latin typeface="Consolas" panose="020B0609020204030204" pitchFamily="49" charset="0"/>
              </a:rPr>
              <a:t> </a:t>
            </a:r>
            <a:r>
              <a:rPr lang="en-US" b="1" dirty="0">
                <a:solidFill>
                  <a:srgbClr val="7F0055"/>
                </a:solidFill>
                <a:latin typeface="Consolas" panose="020B0609020204030204" pitchFamily="49" charset="0"/>
              </a:rPr>
              <a:t>void</a:t>
            </a:r>
            <a:r>
              <a:rPr lang="en-US" b="1" dirty="0">
                <a:solidFill>
                  <a:srgbClr val="000000"/>
                </a:solidFill>
                <a:latin typeface="Consolas" panose="020B0609020204030204" pitchFamily="49" charset="0"/>
              </a:rPr>
              <a:t> </a:t>
            </a:r>
            <a:r>
              <a:rPr lang="en-US" b="1" dirty="0" err="1">
                <a:solidFill>
                  <a:srgbClr val="000000"/>
                </a:solidFill>
                <a:latin typeface="Consolas" panose="020B0609020204030204" pitchFamily="49" charset="0"/>
              </a:rPr>
              <a:t>shouldBeAbleToSearchForCats</a:t>
            </a:r>
            <a:r>
              <a:rPr lang="en-US" b="1" dirty="0">
                <a:solidFill>
                  <a:srgbClr val="000000"/>
                </a:solidFill>
                <a:latin typeface="Consolas" panose="020B0609020204030204" pitchFamily="49" charset="0"/>
              </a:rPr>
              <a:t>() {</a:t>
            </a:r>
          </a:p>
          <a:p>
            <a:endParaRPr lang="en-US" dirty="0">
              <a:latin typeface="Consolas" panose="020B0609020204030204" pitchFamily="49" charset="0"/>
            </a:endParaRPr>
          </a:p>
          <a:p>
            <a:r>
              <a:rPr lang="en-US" dirty="0" smtClean="0">
                <a:solidFill>
                  <a:srgbClr val="0000C0"/>
                </a:solidFill>
                <a:latin typeface="Consolas" panose="020B0609020204030204" pitchFamily="49" charset="0"/>
              </a:rPr>
              <a:t>	</a:t>
            </a:r>
            <a:r>
              <a:rPr lang="en-US" dirty="0" err="1" smtClean="0">
                <a:solidFill>
                  <a:srgbClr val="0000C0"/>
                </a:solidFill>
                <a:latin typeface="Consolas" panose="020B0609020204030204" pitchFamily="49" charset="0"/>
              </a:rPr>
              <a:t>driver</a:t>
            </a:r>
            <a:r>
              <a:rPr lang="en-US" dirty="0" err="1" smtClean="0">
                <a:solidFill>
                  <a:srgbClr val="000000"/>
                </a:solidFill>
                <a:latin typeface="Consolas" panose="020B0609020204030204" pitchFamily="49" charset="0"/>
              </a:rPr>
              <a:t>.get</a:t>
            </a:r>
            <a:r>
              <a:rPr lang="en-US" dirty="0">
                <a:solidFill>
                  <a:srgbClr val="000000"/>
                </a:solidFill>
                <a:latin typeface="Consolas" panose="020B0609020204030204" pitchFamily="49" charset="0"/>
              </a:rPr>
              <a:t>(</a:t>
            </a:r>
            <a:r>
              <a:rPr lang="en-US" dirty="0">
                <a:solidFill>
                  <a:srgbClr val="2A00FF"/>
                </a:solidFill>
                <a:latin typeface="Consolas" panose="020B0609020204030204" pitchFamily="49" charset="0"/>
              </a:rPr>
              <a:t>"http://www.trademe.co.nz"</a:t>
            </a:r>
            <a:r>
              <a:rPr lang="en-US" dirty="0">
                <a:solidFill>
                  <a:srgbClr val="000000"/>
                </a:solidFill>
                <a:latin typeface="Consolas" panose="020B0609020204030204" pitchFamily="49" charset="0"/>
              </a:rPr>
              <a:t>);</a:t>
            </a:r>
          </a:p>
          <a:p>
            <a:r>
              <a:rPr lang="en-US" dirty="0" smtClean="0">
                <a:solidFill>
                  <a:srgbClr val="0000C0"/>
                </a:solidFill>
                <a:latin typeface="Consolas" panose="020B0609020204030204" pitchFamily="49" charset="0"/>
              </a:rPr>
              <a:t>	</a:t>
            </a:r>
            <a:r>
              <a:rPr lang="en-US" dirty="0" err="1" smtClean="0">
                <a:solidFill>
                  <a:srgbClr val="0000C0"/>
                </a:solidFill>
                <a:latin typeface="Consolas" panose="020B0609020204030204" pitchFamily="49" charset="0"/>
              </a:rPr>
              <a:t>driver</a:t>
            </a:r>
            <a:r>
              <a:rPr lang="en-US" dirty="0" err="1" smtClean="0">
                <a:solidFill>
                  <a:srgbClr val="000000"/>
                </a:solidFill>
                <a:latin typeface="Consolas" panose="020B0609020204030204" pitchFamily="49" charset="0"/>
              </a:rPr>
              <a:t>.findElement</a:t>
            </a:r>
            <a:r>
              <a:rPr lang="en-US" dirty="0" smtClean="0">
                <a:solidFill>
                  <a:srgbClr val="000000"/>
                </a:solidFill>
                <a:latin typeface="Consolas" panose="020B0609020204030204" pitchFamily="49" charset="0"/>
              </a:rPr>
              <a:t>(By.</a:t>
            </a:r>
            <a:r>
              <a:rPr lang="en-US" i="1" dirty="0" smtClean="0">
                <a:solidFill>
                  <a:srgbClr val="000000"/>
                </a:solidFill>
                <a:latin typeface="Consolas" panose="020B0609020204030204" pitchFamily="49" charset="0"/>
              </a:rPr>
              <a:t>id</a:t>
            </a:r>
            <a:r>
              <a:rPr lang="en-US" i="1" dirty="0">
                <a:solidFill>
                  <a:srgbClr val="000000"/>
                </a:solidFill>
                <a:latin typeface="Consolas" panose="020B0609020204030204" pitchFamily="49" charset="0"/>
              </a:rPr>
              <a:t>(</a:t>
            </a:r>
            <a:r>
              <a:rPr lang="en-US" i="1" dirty="0">
                <a:solidFill>
                  <a:srgbClr val="2A00FF"/>
                </a:solidFill>
                <a:latin typeface="Consolas" panose="020B0609020204030204" pitchFamily="49" charset="0"/>
              </a:rPr>
              <a:t>"</a:t>
            </a:r>
            <a:r>
              <a:rPr lang="en-US" i="1" dirty="0" err="1">
                <a:solidFill>
                  <a:srgbClr val="2A00FF"/>
                </a:solidFill>
                <a:latin typeface="Consolas" panose="020B0609020204030204" pitchFamily="49" charset="0"/>
              </a:rPr>
              <a:t>searchString</a:t>
            </a:r>
            <a:r>
              <a:rPr lang="en-US" i="1" dirty="0">
                <a:solidFill>
                  <a:srgbClr val="2A00FF"/>
                </a:solidFill>
                <a:latin typeface="Consolas" panose="020B0609020204030204" pitchFamily="49" charset="0"/>
              </a:rPr>
              <a:t>"</a:t>
            </a:r>
            <a:r>
              <a:rPr lang="en-US" i="1" dirty="0">
                <a:solidFill>
                  <a:srgbClr val="000000"/>
                </a:solidFill>
                <a:latin typeface="Consolas" panose="020B0609020204030204" pitchFamily="49" charset="0"/>
              </a:rPr>
              <a:t>)).</a:t>
            </a:r>
            <a:r>
              <a:rPr lang="en-US" i="1" dirty="0" err="1">
                <a:solidFill>
                  <a:srgbClr val="000000"/>
                </a:solidFill>
                <a:latin typeface="Consolas" panose="020B0609020204030204" pitchFamily="49" charset="0"/>
              </a:rPr>
              <a:t>sendKeys</a:t>
            </a:r>
            <a:r>
              <a:rPr lang="en-US" i="1" dirty="0">
                <a:solidFill>
                  <a:srgbClr val="000000"/>
                </a:solidFill>
                <a:latin typeface="Consolas" panose="020B0609020204030204" pitchFamily="49" charset="0"/>
              </a:rPr>
              <a:t>(</a:t>
            </a:r>
            <a:r>
              <a:rPr lang="en-US" i="1" dirty="0">
                <a:solidFill>
                  <a:srgbClr val="2A00FF"/>
                </a:solidFill>
                <a:latin typeface="Consolas" panose="020B0609020204030204" pitchFamily="49" charset="0"/>
              </a:rPr>
              <a:t>"cats"</a:t>
            </a:r>
            <a:r>
              <a:rPr lang="en-US" i="1" dirty="0">
                <a:solidFill>
                  <a:srgbClr val="000000"/>
                </a:solidFill>
                <a:latin typeface="Consolas" panose="020B0609020204030204" pitchFamily="49" charset="0"/>
              </a:rPr>
              <a:t>);</a:t>
            </a:r>
          </a:p>
          <a:p>
            <a:r>
              <a:rPr lang="en-US" dirty="0" smtClean="0">
                <a:solidFill>
                  <a:srgbClr val="0000C0"/>
                </a:solidFill>
                <a:latin typeface="Consolas" panose="020B0609020204030204" pitchFamily="49" charset="0"/>
              </a:rPr>
              <a:t>	</a:t>
            </a:r>
            <a:r>
              <a:rPr lang="en-US" dirty="0" err="1" smtClean="0">
                <a:solidFill>
                  <a:srgbClr val="0000C0"/>
                </a:solidFill>
                <a:latin typeface="Consolas" panose="020B0609020204030204" pitchFamily="49" charset="0"/>
              </a:rPr>
              <a:t>driver</a:t>
            </a:r>
            <a:r>
              <a:rPr lang="en-US" dirty="0" err="1" smtClean="0">
                <a:solidFill>
                  <a:srgbClr val="000000"/>
                </a:solidFill>
                <a:latin typeface="Consolas" panose="020B0609020204030204" pitchFamily="49" charset="0"/>
              </a:rPr>
              <a:t>.findElement</a:t>
            </a:r>
            <a:r>
              <a:rPr lang="en-US" dirty="0" smtClean="0">
                <a:solidFill>
                  <a:srgbClr val="000000"/>
                </a:solidFill>
                <a:latin typeface="Consolas" panose="020B0609020204030204" pitchFamily="49" charset="0"/>
              </a:rPr>
              <a:t>(</a:t>
            </a:r>
            <a:r>
              <a:rPr lang="en-US" dirty="0" err="1" smtClean="0">
                <a:solidFill>
                  <a:srgbClr val="000000"/>
                </a:solidFill>
                <a:latin typeface="Consolas" panose="020B0609020204030204" pitchFamily="49" charset="0"/>
              </a:rPr>
              <a:t>By.</a:t>
            </a:r>
            <a:r>
              <a:rPr lang="en-US" i="1" dirty="0" err="1" smtClean="0">
                <a:solidFill>
                  <a:srgbClr val="000000"/>
                </a:solidFill>
                <a:latin typeface="Consolas" panose="020B0609020204030204" pitchFamily="49" charset="0"/>
              </a:rPr>
              <a:t>cssSelector</a:t>
            </a:r>
            <a:r>
              <a:rPr lang="en-US" i="1" dirty="0">
                <a:solidFill>
                  <a:srgbClr val="000000"/>
                </a:solidFill>
                <a:latin typeface="Consolas" panose="020B0609020204030204" pitchFamily="49" charset="0"/>
              </a:rPr>
              <a:t>(</a:t>
            </a:r>
            <a:r>
              <a:rPr lang="en-US" i="1" dirty="0">
                <a:solidFill>
                  <a:srgbClr val="2A00FF"/>
                </a:solidFill>
                <a:latin typeface="Consolas" panose="020B0609020204030204" pitchFamily="49" charset="0"/>
              </a:rPr>
              <a:t>"button[value='Search']"</a:t>
            </a:r>
            <a:r>
              <a:rPr lang="en-US" i="1" dirty="0">
                <a:solidFill>
                  <a:srgbClr val="000000"/>
                </a:solidFill>
                <a:latin typeface="Consolas" panose="020B0609020204030204" pitchFamily="49" charset="0"/>
              </a:rPr>
              <a:t>)).click();</a:t>
            </a:r>
          </a:p>
          <a:p>
            <a:endParaRPr lang="en-US" dirty="0">
              <a:latin typeface="Consolas" panose="020B0609020204030204" pitchFamily="49" charset="0"/>
            </a:endParaRPr>
          </a:p>
          <a:p>
            <a:r>
              <a:rPr lang="en-US" dirty="0" smtClean="0">
                <a:solidFill>
                  <a:srgbClr val="000000"/>
                </a:solidFill>
                <a:latin typeface="Consolas" panose="020B0609020204030204" pitchFamily="49" charset="0"/>
              </a:rPr>
              <a:t>	</a:t>
            </a:r>
            <a:r>
              <a:rPr lang="en-US" dirty="0" err="1" smtClean="0">
                <a:solidFill>
                  <a:srgbClr val="000000"/>
                </a:solidFill>
                <a:latin typeface="Consolas" panose="020B0609020204030204" pitchFamily="49" charset="0"/>
              </a:rPr>
              <a:t>assertThat</a:t>
            </a:r>
            <a:r>
              <a:rPr lang="en-US" dirty="0" smtClean="0">
                <a:solidFill>
                  <a:srgbClr val="000000"/>
                </a:solidFill>
                <a:latin typeface="Consolas" panose="020B0609020204030204" pitchFamily="49" charset="0"/>
              </a:rPr>
              <a:t>(</a:t>
            </a:r>
            <a:r>
              <a:rPr lang="en-US" dirty="0" err="1" smtClean="0">
                <a:solidFill>
                  <a:srgbClr val="0000C0"/>
                </a:solidFill>
                <a:latin typeface="Consolas" panose="020B0609020204030204" pitchFamily="49" charset="0"/>
              </a:rPr>
              <a:t>driver</a:t>
            </a:r>
            <a:r>
              <a:rPr lang="en-US" dirty="0" err="1" smtClean="0">
                <a:solidFill>
                  <a:srgbClr val="000000"/>
                </a:solidFill>
                <a:latin typeface="Consolas" panose="020B0609020204030204" pitchFamily="49" charset="0"/>
              </a:rPr>
              <a:t>.getTitle</a:t>
            </a:r>
            <a:r>
              <a:rPr lang="en-US" dirty="0">
                <a:solidFill>
                  <a:srgbClr val="000000"/>
                </a:solidFill>
                <a:latin typeface="Consolas" panose="020B0609020204030204" pitchFamily="49" charset="0"/>
              </a:rPr>
              <a:t>()).contains(</a:t>
            </a:r>
            <a:r>
              <a:rPr lang="en-US" dirty="0">
                <a:solidFill>
                  <a:srgbClr val="2A00FF"/>
                </a:solidFill>
                <a:latin typeface="Consolas" panose="020B0609020204030204" pitchFamily="49" charset="0"/>
              </a:rPr>
              <a:t>"cats for sale"</a:t>
            </a:r>
            <a:r>
              <a:rPr lang="en-US" dirty="0">
                <a:solidFill>
                  <a:srgbClr val="000000"/>
                </a:solidFill>
                <a:latin typeface="Consolas" panose="020B0609020204030204" pitchFamily="49" charset="0"/>
              </a:rPr>
              <a:t>);</a:t>
            </a:r>
          </a:p>
          <a:p>
            <a:r>
              <a:rPr lang="en-US" dirty="0" smtClean="0">
                <a:solidFill>
                  <a:srgbClr val="000000"/>
                </a:solidFill>
                <a:latin typeface="Consolas" panose="020B0609020204030204" pitchFamily="49" charset="0"/>
              </a:rPr>
              <a:t>	List </a:t>
            </a:r>
            <a:r>
              <a:rPr lang="en-US" dirty="0" err="1">
                <a:solidFill>
                  <a:srgbClr val="6A3E3E"/>
                </a:solidFill>
                <a:latin typeface="Consolas" panose="020B0609020204030204" pitchFamily="49" charset="0"/>
              </a:rPr>
              <a:t>titleElements</a:t>
            </a:r>
            <a:r>
              <a:rPr lang="en-US" dirty="0">
                <a:solidFill>
                  <a:srgbClr val="000000"/>
                </a:solidFill>
                <a:latin typeface="Consolas" panose="020B0609020204030204" pitchFamily="49" charset="0"/>
              </a:rPr>
              <a:t> = </a:t>
            </a:r>
            <a:r>
              <a:rPr lang="en-US" dirty="0" err="1">
                <a:solidFill>
                  <a:srgbClr val="0000C0"/>
                </a:solidFill>
                <a:latin typeface="Consolas" panose="020B0609020204030204" pitchFamily="49" charset="0"/>
              </a:rPr>
              <a:t>driver</a:t>
            </a:r>
            <a:r>
              <a:rPr lang="en-US" dirty="0" err="1">
                <a:solidFill>
                  <a:srgbClr val="000000"/>
                </a:solidFill>
                <a:latin typeface="Consolas" panose="020B0609020204030204" pitchFamily="49" charset="0"/>
              </a:rPr>
              <a:t>.findElements</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By.</a:t>
            </a:r>
            <a:r>
              <a:rPr lang="en-US" i="1" dirty="0" err="1">
                <a:solidFill>
                  <a:srgbClr val="000000"/>
                </a:solidFill>
                <a:latin typeface="Consolas" panose="020B0609020204030204" pitchFamily="49" charset="0"/>
              </a:rPr>
              <a:t>cssSelector</a:t>
            </a:r>
            <a:r>
              <a:rPr lang="en-US" i="1" dirty="0">
                <a:solidFill>
                  <a:srgbClr val="000000"/>
                </a:solidFill>
                <a:latin typeface="Consolas" panose="020B0609020204030204" pitchFamily="49" charset="0"/>
              </a:rPr>
              <a:t>(</a:t>
            </a:r>
            <a:r>
              <a:rPr lang="en-US" i="1" dirty="0">
                <a:solidFill>
                  <a:srgbClr val="2A00FF"/>
                </a:solidFill>
                <a:latin typeface="Consolas" panose="020B0609020204030204" pitchFamily="49" charset="0"/>
              </a:rPr>
              <a:t>".</a:t>
            </a:r>
            <a:r>
              <a:rPr lang="en-US" i="1" dirty="0" err="1">
                <a:solidFill>
                  <a:srgbClr val="2A00FF"/>
                </a:solidFill>
                <a:latin typeface="Consolas" panose="020B0609020204030204" pitchFamily="49" charset="0"/>
              </a:rPr>
              <a:t>listingTitle</a:t>
            </a:r>
            <a:r>
              <a:rPr lang="en-US" i="1" dirty="0">
                <a:solidFill>
                  <a:srgbClr val="2A00FF"/>
                </a:solidFill>
                <a:latin typeface="Consolas" panose="020B0609020204030204" pitchFamily="49" charset="0"/>
              </a:rPr>
              <a:t>"</a:t>
            </a:r>
            <a:r>
              <a:rPr lang="en-US" i="1" dirty="0">
                <a:solidFill>
                  <a:srgbClr val="000000"/>
                </a:solidFill>
                <a:latin typeface="Consolas" panose="020B0609020204030204" pitchFamily="49" charset="0"/>
              </a:rPr>
              <a:t>));</a:t>
            </a:r>
          </a:p>
          <a:p>
            <a:r>
              <a:rPr lang="en-US" dirty="0" smtClean="0">
                <a:solidFill>
                  <a:srgbClr val="000000"/>
                </a:solidFill>
                <a:latin typeface="Consolas" panose="020B0609020204030204" pitchFamily="49" charset="0"/>
              </a:rPr>
              <a:t>	List </a:t>
            </a:r>
            <a:r>
              <a:rPr lang="en-US" dirty="0" err="1">
                <a:solidFill>
                  <a:srgbClr val="6A3E3E"/>
                </a:solidFill>
                <a:latin typeface="Consolas" panose="020B0609020204030204" pitchFamily="49" charset="0"/>
              </a:rPr>
              <a:t>adTitles</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Lists.newArrayList</a:t>
            </a:r>
            <a:r>
              <a:rPr lang="en-US" dirty="0">
                <a:solidFill>
                  <a:srgbClr val="000000"/>
                </a:solidFill>
                <a:latin typeface="Consolas" panose="020B0609020204030204" pitchFamily="49" charset="0"/>
              </a:rPr>
              <a:t>();</a:t>
            </a:r>
          </a:p>
          <a:p>
            <a:r>
              <a:rPr lang="en-US" b="1" dirty="0" smtClean="0">
                <a:solidFill>
                  <a:srgbClr val="7F0055"/>
                </a:solidFill>
                <a:latin typeface="Consolas" panose="020B0609020204030204" pitchFamily="49" charset="0"/>
              </a:rPr>
              <a:t>	for</a:t>
            </a:r>
            <a:r>
              <a:rPr lang="en-US" b="1" dirty="0" smtClean="0">
                <a:solidFill>
                  <a:srgbClr val="000000"/>
                </a:solidFill>
                <a:latin typeface="Consolas" panose="020B0609020204030204" pitchFamily="49" charset="0"/>
              </a:rPr>
              <a:t> </a:t>
            </a:r>
            <a:r>
              <a:rPr lang="en-US" b="1" dirty="0">
                <a:solidFill>
                  <a:srgbClr val="000000"/>
                </a:solidFill>
                <a:latin typeface="Consolas" panose="020B0609020204030204" pitchFamily="49" charset="0"/>
              </a:rPr>
              <a:t>(</a:t>
            </a:r>
            <a:r>
              <a:rPr lang="en-US" b="1" dirty="0" err="1">
                <a:solidFill>
                  <a:srgbClr val="000000"/>
                </a:solidFill>
                <a:latin typeface="Consolas" panose="020B0609020204030204" pitchFamily="49" charset="0"/>
              </a:rPr>
              <a:t>WebElement</a:t>
            </a:r>
            <a:r>
              <a:rPr lang="en-US" b="1" dirty="0">
                <a:solidFill>
                  <a:srgbClr val="000000"/>
                </a:solidFill>
                <a:latin typeface="Consolas" panose="020B0609020204030204" pitchFamily="49" charset="0"/>
              </a:rPr>
              <a:t> </a:t>
            </a:r>
            <a:r>
              <a:rPr lang="en-US" b="1" dirty="0" err="1">
                <a:solidFill>
                  <a:srgbClr val="6A3E3E"/>
                </a:solidFill>
                <a:latin typeface="Consolas" panose="020B0609020204030204" pitchFamily="49" charset="0"/>
              </a:rPr>
              <a:t>titleElement</a:t>
            </a:r>
            <a:r>
              <a:rPr lang="en-US" b="1" dirty="0">
                <a:solidFill>
                  <a:srgbClr val="000000"/>
                </a:solidFill>
                <a:latin typeface="Consolas" panose="020B0609020204030204" pitchFamily="49" charset="0"/>
              </a:rPr>
              <a:t>: </a:t>
            </a:r>
            <a:r>
              <a:rPr lang="en-US" b="1" dirty="0" err="1">
                <a:solidFill>
                  <a:srgbClr val="6A3E3E"/>
                </a:solidFill>
                <a:latin typeface="Consolas" panose="020B0609020204030204" pitchFamily="49" charset="0"/>
              </a:rPr>
              <a:t>titleElements</a:t>
            </a:r>
            <a:r>
              <a:rPr lang="en-US" b="1" dirty="0">
                <a:solidFill>
                  <a:srgbClr val="000000"/>
                </a:solidFill>
                <a:latin typeface="Consolas" panose="020B0609020204030204" pitchFamily="49" charset="0"/>
              </a:rPr>
              <a:t>) {</a:t>
            </a:r>
          </a:p>
          <a:p>
            <a:r>
              <a:rPr lang="en-US" dirty="0" smtClean="0">
                <a:solidFill>
                  <a:srgbClr val="6A3E3E"/>
                </a:solidFill>
                <a:latin typeface="Consolas" panose="020B0609020204030204" pitchFamily="49" charset="0"/>
              </a:rPr>
              <a:t>		</a:t>
            </a:r>
            <a:r>
              <a:rPr lang="en-US" dirty="0" err="1" smtClean="0">
                <a:solidFill>
                  <a:srgbClr val="6A3E3E"/>
                </a:solidFill>
                <a:latin typeface="Consolas" panose="020B0609020204030204" pitchFamily="49" charset="0"/>
              </a:rPr>
              <a:t>adTitles</a:t>
            </a:r>
            <a:r>
              <a:rPr lang="en-US" dirty="0" err="1" smtClean="0">
                <a:solidFill>
                  <a:srgbClr val="000000"/>
                </a:solidFill>
                <a:latin typeface="Consolas" panose="020B0609020204030204" pitchFamily="49" charset="0"/>
              </a:rPr>
              <a:t>.add</a:t>
            </a:r>
            <a:r>
              <a:rPr lang="en-US" dirty="0" smtClean="0">
                <a:solidFill>
                  <a:srgbClr val="000000"/>
                </a:solidFill>
                <a:latin typeface="Consolas" panose="020B0609020204030204" pitchFamily="49" charset="0"/>
              </a:rPr>
              <a:t>(</a:t>
            </a:r>
            <a:r>
              <a:rPr lang="en-US" dirty="0" err="1" smtClean="0">
                <a:solidFill>
                  <a:srgbClr val="6A3E3E"/>
                </a:solidFill>
                <a:latin typeface="Consolas" panose="020B0609020204030204" pitchFamily="49" charset="0"/>
              </a:rPr>
              <a:t>titleElement</a:t>
            </a:r>
            <a:r>
              <a:rPr lang="en-US" dirty="0" err="1" smtClean="0">
                <a:solidFill>
                  <a:srgbClr val="000000"/>
                </a:solidFill>
                <a:latin typeface="Consolas" panose="020B0609020204030204" pitchFamily="49" charset="0"/>
              </a:rPr>
              <a:t>.getText</a:t>
            </a:r>
            <a:r>
              <a:rPr lang="en-US" dirty="0">
                <a:solidFill>
                  <a:srgbClr val="000000"/>
                </a:solidFill>
                <a:latin typeface="Consolas" panose="020B0609020204030204" pitchFamily="49" charset="0"/>
              </a:rPr>
              <a:t>());</a:t>
            </a:r>
          </a:p>
          <a:p>
            <a:r>
              <a:rPr lang="en-US" dirty="0" smtClean="0">
                <a:solidFill>
                  <a:srgbClr val="000000"/>
                </a:solidFill>
                <a:latin typeface="Consolas" panose="020B0609020204030204" pitchFamily="49" charset="0"/>
              </a:rPr>
              <a:t>	}</a:t>
            </a:r>
            <a:endParaRPr lang="en-US" dirty="0">
              <a:solidFill>
                <a:srgbClr val="000000"/>
              </a:solidFill>
              <a:latin typeface="Consolas" panose="020B0609020204030204" pitchFamily="49" charset="0"/>
            </a:endParaRPr>
          </a:p>
          <a:p>
            <a:endParaRPr lang="en-US" dirty="0">
              <a:latin typeface="Consolas" panose="020B0609020204030204" pitchFamily="49" charset="0"/>
            </a:endParaRPr>
          </a:p>
          <a:p>
            <a:r>
              <a:rPr lang="en-US" dirty="0" smtClean="0">
                <a:solidFill>
                  <a:srgbClr val="000000"/>
                </a:solidFill>
                <a:latin typeface="Consolas" panose="020B0609020204030204" pitchFamily="49" charset="0"/>
              </a:rPr>
              <a:t>	</a:t>
            </a:r>
            <a:r>
              <a:rPr lang="en-US" dirty="0" err="1" smtClean="0">
                <a:solidFill>
                  <a:srgbClr val="000000"/>
                </a:solidFill>
                <a:latin typeface="Consolas" panose="020B0609020204030204" pitchFamily="49" charset="0"/>
              </a:rPr>
              <a:t>assertThat</a:t>
            </a:r>
            <a:r>
              <a:rPr lang="en-US" dirty="0" smtClean="0">
                <a:solidFill>
                  <a:srgbClr val="000000"/>
                </a:solidFill>
                <a:latin typeface="Consolas" panose="020B0609020204030204" pitchFamily="49" charset="0"/>
              </a:rPr>
              <a:t>(</a:t>
            </a:r>
            <a:r>
              <a:rPr lang="en-US" dirty="0" err="1" smtClean="0">
                <a:solidFill>
                  <a:srgbClr val="6A3E3E"/>
                </a:solidFill>
                <a:latin typeface="Consolas" panose="020B0609020204030204" pitchFamily="49" charset="0"/>
              </a:rPr>
              <a:t>adTitles</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isNotEmpty</a:t>
            </a:r>
            <a:r>
              <a:rPr lang="en-US" dirty="0">
                <a:solidFill>
                  <a:srgbClr val="000000"/>
                </a:solidFill>
                <a:latin typeface="Consolas" panose="020B0609020204030204" pitchFamily="49" charset="0"/>
              </a:rPr>
              <a:t>();</a:t>
            </a:r>
          </a:p>
          <a:p>
            <a:r>
              <a:rPr lang="en-US" b="1" dirty="0" smtClean="0">
                <a:solidFill>
                  <a:srgbClr val="7F0055"/>
                </a:solidFill>
                <a:latin typeface="Consolas" panose="020B0609020204030204" pitchFamily="49" charset="0"/>
              </a:rPr>
              <a:t>	for</a:t>
            </a:r>
            <a:r>
              <a:rPr lang="en-US" b="1" dirty="0" smtClean="0">
                <a:solidFill>
                  <a:srgbClr val="000000"/>
                </a:solidFill>
                <a:latin typeface="Consolas" panose="020B0609020204030204" pitchFamily="49" charset="0"/>
              </a:rPr>
              <a:t> </a:t>
            </a:r>
            <a:r>
              <a:rPr lang="en-US" b="1" dirty="0">
                <a:solidFill>
                  <a:srgbClr val="000000"/>
                </a:solidFill>
                <a:latin typeface="Consolas" panose="020B0609020204030204" pitchFamily="49" charset="0"/>
              </a:rPr>
              <a:t>(String </a:t>
            </a:r>
            <a:r>
              <a:rPr lang="en-US" b="1" dirty="0">
                <a:solidFill>
                  <a:srgbClr val="6A3E3E"/>
                </a:solidFill>
                <a:latin typeface="Consolas" panose="020B0609020204030204" pitchFamily="49" charset="0"/>
              </a:rPr>
              <a:t>title</a:t>
            </a:r>
            <a:r>
              <a:rPr lang="en-US" b="1" dirty="0">
                <a:solidFill>
                  <a:srgbClr val="000000"/>
                </a:solidFill>
                <a:latin typeface="Consolas" panose="020B0609020204030204" pitchFamily="49" charset="0"/>
              </a:rPr>
              <a:t>: </a:t>
            </a:r>
            <a:r>
              <a:rPr lang="en-US" b="1" dirty="0" err="1">
                <a:solidFill>
                  <a:srgbClr val="6A3E3E"/>
                </a:solidFill>
                <a:latin typeface="Consolas" panose="020B0609020204030204" pitchFamily="49" charset="0"/>
              </a:rPr>
              <a:t>adTitles</a:t>
            </a:r>
            <a:r>
              <a:rPr lang="en-US" b="1" dirty="0">
                <a:solidFill>
                  <a:srgbClr val="000000"/>
                </a:solidFill>
                <a:latin typeface="Consolas" panose="020B0609020204030204" pitchFamily="49" charset="0"/>
              </a:rPr>
              <a:t>) {</a:t>
            </a:r>
          </a:p>
          <a:p>
            <a:r>
              <a:rPr lang="en-US" dirty="0" smtClean="0">
                <a:solidFill>
                  <a:srgbClr val="000000"/>
                </a:solidFill>
                <a:latin typeface="Consolas" panose="020B0609020204030204" pitchFamily="49" charset="0"/>
              </a:rPr>
              <a:t>		</a:t>
            </a:r>
            <a:r>
              <a:rPr lang="en-US" dirty="0" err="1" smtClean="0">
                <a:solidFill>
                  <a:srgbClr val="000000"/>
                </a:solidFill>
                <a:latin typeface="Consolas" panose="020B0609020204030204" pitchFamily="49" charset="0"/>
              </a:rPr>
              <a:t>assertThat</a:t>
            </a:r>
            <a:r>
              <a:rPr lang="en-US" dirty="0" smtClean="0">
                <a:solidFill>
                  <a:srgbClr val="000000"/>
                </a:solidFill>
                <a:latin typeface="Consolas" panose="020B0609020204030204" pitchFamily="49" charset="0"/>
              </a:rPr>
              <a:t>(</a:t>
            </a:r>
            <a:r>
              <a:rPr lang="en-US" dirty="0" smtClean="0">
                <a:solidFill>
                  <a:srgbClr val="6A3E3E"/>
                </a:solidFill>
                <a:latin typeface="Consolas" panose="020B0609020204030204" pitchFamily="49" charset="0"/>
              </a:rPr>
              <a:t>title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containsIgnoringCase</a:t>
            </a:r>
            <a:r>
              <a:rPr lang="en-US" dirty="0">
                <a:solidFill>
                  <a:srgbClr val="000000"/>
                </a:solidFill>
                <a:latin typeface="Consolas" panose="020B0609020204030204" pitchFamily="49" charset="0"/>
              </a:rPr>
              <a:t>(</a:t>
            </a:r>
            <a:r>
              <a:rPr lang="en-US" dirty="0">
                <a:solidFill>
                  <a:srgbClr val="2A00FF"/>
                </a:solidFill>
                <a:latin typeface="Consolas" panose="020B0609020204030204" pitchFamily="49" charset="0"/>
              </a:rPr>
              <a:t>"cats"</a:t>
            </a:r>
            <a:r>
              <a:rPr lang="en-US" dirty="0">
                <a:solidFill>
                  <a:srgbClr val="000000"/>
                </a:solidFill>
                <a:latin typeface="Consolas" panose="020B0609020204030204" pitchFamily="49" charset="0"/>
              </a:rPr>
              <a:t>);</a:t>
            </a:r>
          </a:p>
          <a:p>
            <a:r>
              <a:rPr lang="en-US" dirty="0" smtClean="0">
                <a:solidFill>
                  <a:srgbClr val="000000"/>
                </a:solidFill>
                <a:latin typeface="Consolas" panose="020B0609020204030204" pitchFamily="49" charset="0"/>
              </a:rPr>
              <a:t>	}</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a:t>
            </a:r>
            <a:endParaRPr lang="en-US" dirty="0"/>
          </a:p>
        </p:txBody>
      </p:sp>
      <p:pic>
        <p:nvPicPr>
          <p:cNvPr id="3074" name="Picture 2" descr="http://jimyaghi.com/wp-content/uploads/2012/01/why-does-google-dislike-affiliate-websites-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42116" y="2571623"/>
            <a:ext cx="2251364" cy="2270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0626851"/>
      </p:ext>
    </p:extLst>
  </p:cSld>
  <p:clrMapOvr>
    <a:masterClrMapping/>
  </p:clrMapOvr>
  <p:timing>
    <p:tnLst>
      <p:par>
        <p:cTn id="1" dur="indefinite" restart="never" nodeType="tmRoot"/>
      </p:par>
    </p:tnLst>
  </p:timing>
</p:sld>
</file>

<file path=ppt/theme/theme1.xml><?xml version="1.0" encoding="utf-8"?>
<a:theme xmlns:a="http://schemas.openxmlformats.org/drawingml/2006/main" name="Cover Slides">
  <a:themeElements>
    <a:clrScheme name="EPAM_Color">
      <a:dk1>
        <a:srgbClr val="464547"/>
      </a:dk1>
      <a:lt1>
        <a:sysClr val="window" lastClr="FFFFFF"/>
      </a:lt1>
      <a:dk2>
        <a:srgbClr val="666666"/>
      </a:dk2>
      <a:lt2>
        <a:srgbClr val="999999"/>
      </a:lt2>
      <a:accent1>
        <a:srgbClr val="CCCCCC"/>
      </a:accent1>
      <a:accent2>
        <a:srgbClr val="39C2D7"/>
      </a:accent2>
      <a:accent3>
        <a:srgbClr val="1B8BA0"/>
      </a:accent3>
      <a:accent4>
        <a:srgbClr val="A3C644"/>
      </a:accent4>
      <a:accent5>
        <a:srgbClr val="7F993A"/>
      </a:accent5>
      <a:accent6>
        <a:srgbClr val="B22746"/>
      </a:accent6>
      <a:hlink>
        <a:srgbClr val="32B6CE"/>
      </a:hlink>
      <a:folHlink>
        <a:srgbClr val="1B8A9F"/>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0E9A4A7D20EA84CAA39F80EA2A19865" ma:contentTypeVersion="1" ma:contentTypeDescription="Create a new document." ma:contentTypeScope="" ma:versionID="4ed0c655cf5595f31b06ef1418ca28bf">
  <xsd:schema xmlns:xsd="http://www.w3.org/2001/XMLSchema" xmlns:xs="http://www.w3.org/2001/XMLSchema" xmlns:p="http://schemas.microsoft.com/office/2006/metadata/properties" xmlns:ns1="http://schemas.microsoft.com/sharepoint/v3" targetNamespace="http://schemas.microsoft.com/office/2006/metadata/properties" ma:root="true" ma:fieldsID="4dcce58c87e9fcebab8021569449a8d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3A1A37E-F8E3-427A-BCE9-B1DDB8B96C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5E3C081-4081-47AD-A9A6-9F18F525DA1D}">
  <ds:schemaRefs>
    <ds:schemaRef ds:uri="http://schemas.microsoft.com/office/2006/documentManagement/types"/>
    <ds:schemaRef ds:uri="http://schemas.microsoft.com/office/infopath/2007/PartnerControls"/>
    <ds:schemaRef ds:uri="http://purl.org/dc/elements/1.1/"/>
    <ds:schemaRef ds:uri="http://purl.org/dc/dcmitype/"/>
    <ds:schemaRef ds:uri="http://schemas.openxmlformats.org/package/2006/metadata/core-properties"/>
    <ds:schemaRef ds:uri="http://www.w3.org/XML/1998/namespace"/>
    <ds:schemaRef ds:uri="http://purl.org/dc/terms/"/>
    <ds:schemaRef ds:uri="http://schemas.microsoft.com/office/2006/metadata/properties"/>
    <ds:schemaRef ds:uri="http://schemas.microsoft.com/sharepoint/v3"/>
  </ds:schemaRefs>
</ds:datastoreItem>
</file>

<file path=customXml/itemProps3.xml><?xml version="1.0" encoding="utf-8"?>
<ds:datastoreItem xmlns:ds="http://schemas.openxmlformats.org/officeDocument/2006/customXml" ds:itemID="{14883F0F-DE57-4ECA-B9BB-F22E8C5B5D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21658</TotalTime>
  <Words>1213</Words>
  <Application>Microsoft Office PowerPoint</Application>
  <PresentationFormat>On-screen Show (16:9)</PresentationFormat>
  <Paragraphs>304</Paragraphs>
  <Slides>26</Slides>
  <Notes>23</Notes>
  <HiddenSlides>0</HiddenSlides>
  <MMClips>0</MMClips>
  <ScaleCrop>false</ScaleCrop>
  <HeadingPairs>
    <vt:vector size="8" baseType="variant">
      <vt:variant>
        <vt:lpstr>Fonts Used</vt:lpstr>
      </vt:variant>
      <vt:variant>
        <vt:i4>13</vt:i4>
      </vt:variant>
      <vt:variant>
        <vt:lpstr>Theme</vt:lpstr>
      </vt:variant>
      <vt:variant>
        <vt:i4>1</vt:i4>
      </vt:variant>
      <vt:variant>
        <vt:lpstr>Embedded OLE Servers</vt:lpstr>
      </vt:variant>
      <vt:variant>
        <vt:i4>1</vt:i4>
      </vt:variant>
      <vt:variant>
        <vt:lpstr>Slide Titles</vt:lpstr>
      </vt:variant>
      <vt:variant>
        <vt:i4>26</vt:i4>
      </vt:variant>
    </vt:vector>
  </HeadingPairs>
  <TitlesOfParts>
    <vt:vector size="41" baseType="lpstr">
      <vt:lpstr>Arial</vt:lpstr>
      <vt:lpstr>Arial Black</vt:lpstr>
      <vt:lpstr>Calibri</vt:lpstr>
      <vt:lpstr>Consolas</vt:lpstr>
      <vt:lpstr>Courier New</vt:lpstr>
      <vt:lpstr>DejaVu Sans</vt:lpstr>
      <vt:lpstr>Lucida Grande</vt:lpstr>
      <vt:lpstr>Monaco</vt:lpstr>
      <vt:lpstr>Symbol</vt:lpstr>
      <vt:lpstr>Times New Roman</vt:lpstr>
      <vt:lpstr>Trebuchet MS</vt:lpstr>
      <vt:lpstr>Verdana</vt:lpstr>
      <vt:lpstr>Wingdings</vt:lpstr>
      <vt:lpstr>Cover Slides</vt:lpstr>
      <vt:lpstr>Document</vt:lpstr>
      <vt:lpstr>PowerPoint Presentation</vt:lpstr>
      <vt:lpstr>PowerPoint Presentation</vt:lpstr>
      <vt:lpstr>PowerPoint Presentation</vt:lpstr>
      <vt:lpstr>PowerPoint Presentation</vt:lpstr>
      <vt:lpstr>Part 1</vt:lpstr>
      <vt:lpstr>PowerPoint Presentation</vt:lpstr>
      <vt:lpstr>PowerPoint Presentation</vt:lpstr>
      <vt:lpstr>Part 2</vt:lpstr>
      <vt:lpstr>PowerPoint Presentation</vt:lpstr>
      <vt:lpstr>PowerPoint Presentation</vt:lpstr>
      <vt:lpstr>PowerPoint Presentation</vt:lpstr>
      <vt:lpstr>Part 3</vt:lpstr>
      <vt:lpstr>PowerPoint Presentation</vt:lpstr>
      <vt:lpstr>PowerPoint Presentation</vt:lpstr>
      <vt:lpstr>PowerPoint Presentation</vt:lpstr>
      <vt:lpstr>PowerPoint Presentation</vt:lpstr>
      <vt:lpstr>PowerPoint Presentation</vt:lpstr>
      <vt:lpstr>PowerPoint Presentation</vt:lpstr>
      <vt:lpstr>Part 4</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EPAM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Michelle Canning</dc:creator>
  <cp:lastModifiedBy>Uladzimir Zviartouski</cp:lastModifiedBy>
  <cp:revision>1029</cp:revision>
  <cp:lastPrinted>2014-07-09T13:30:36Z</cp:lastPrinted>
  <dcterms:created xsi:type="dcterms:W3CDTF">2014-07-08T13:27:24Z</dcterms:created>
  <dcterms:modified xsi:type="dcterms:W3CDTF">2016-02-20T08:46:40Z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0x010100B0E9A4A7D20EA84CAA39F80EA2A19865</vt:lpwstr>
  </property>
</Properties>
</file>